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90" r:id="rId2"/>
    <p:sldId id="492" r:id="rId3"/>
    <p:sldId id="511" r:id="rId4"/>
    <p:sldId id="482" r:id="rId5"/>
    <p:sldId id="507" r:id="rId6"/>
    <p:sldId id="503" r:id="rId7"/>
    <p:sldId id="504" r:id="rId8"/>
    <p:sldId id="512" r:id="rId9"/>
    <p:sldId id="509" r:id="rId10"/>
    <p:sldId id="510" r:id="rId11"/>
    <p:sldId id="505" r:id="rId12"/>
    <p:sldId id="506" r:id="rId13"/>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2308" autoAdjust="0"/>
  </p:normalViewPr>
  <p:slideViewPr>
    <p:cSldViewPr>
      <p:cViewPr varScale="1">
        <p:scale>
          <a:sx n="80" d="100"/>
          <a:sy n="80" d="100"/>
        </p:scale>
        <p:origin x="-9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8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0E5AE-CA75-994C-A645-B64337143BBB}" type="doc">
      <dgm:prSet loTypeId="urn:microsoft.com/office/officeart/2009/3/layout/HorizontalOrganizationChart" loCatId="" qsTypeId="urn:microsoft.com/office/officeart/2005/8/quickstyle/simple4" qsCatId="simple" csTypeId="urn:microsoft.com/office/officeart/2005/8/colors/colorful1#1" csCatId="colorful" phldr="1"/>
      <dgm:spPr/>
      <dgm:t>
        <a:bodyPr/>
        <a:lstStyle/>
        <a:p>
          <a:endParaRPr lang="es-ES"/>
        </a:p>
      </dgm:t>
    </dgm:pt>
    <dgm:pt modelId="{95942D3E-830D-F54B-8C27-52BCC452FFD5}">
      <dgm:prSet phldrT="[Texto]" custT="1">
        <dgm:style>
          <a:lnRef idx="3">
            <a:schemeClr val="lt1"/>
          </a:lnRef>
          <a:fillRef idx="1">
            <a:schemeClr val="accent5"/>
          </a:fillRef>
          <a:effectRef idx="1">
            <a:schemeClr val="accent5"/>
          </a:effectRef>
          <a:fontRef idx="minor">
            <a:schemeClr val="lt1"/>
          </a:fontRef>
        </dgm:style>
      </dgm:prSet>
      <dgm:spPr/>
      <dgm:t>
        <a:bodyPr/>
        <a:lstStyle/>
        <a:p>
          <a:r>
            <a:rPr lang="es-ES" sz="900" dirty="0" smtClean="0">
              <a:solidFill>
                <a:srgbClr val="FFFFFF"/>
              </a:solidFill>
            </a:rPr>
            <a:t>RB </a:t>
          </a:r>
          <a:r>
            <a:rPr lang="es-ES" sz="900" dirty="0" err="1" smtClean="0">
              <a:solidFill>
                <a:srgbClr val="FFFFFF"/>
              </a:solidFill>
            </a:rPr>
            <a:t>layer</a:t>
          </a:r>
          <a:r>
            <a:rPr lang="es-ES" sz="900" dirty="0" smtClean="0">
              <a:solidFill>
                <a:srgbClr val="FFFFFF"/>
              </a:solidFill>
            </a:rPr>
            <a:t> </a:t>
          </a:r>
          <a:r>
            <a:rPr lang="es-ES" sz="900" dirty="0" err="1" smtClean="0">
              <a:solidFill>
                <a:srgbClr val="FFFFFF"/>
              </a:solidFill>
            </a:rPr>
            <a:t>collections</a:t>
          </a:r>
          <a:endParaRPr lang="es-ES" sz="900" dirty="0">
            <a:solidFill>
              <a:srgbClr val="FFFFFF"/>
            </a:solidFill>
          </a:endParaRPr>
        </a:p>
      </dgm:t>
    </dgm:pt>
    <dgm:pt modelId="{C8668B75-74BE-924B-8861-DD2761123391}" type="parTrans" cxnId="{B6F8D765-539F-D345-8231-538A3D0ED3D7}">
      <dgm:prSet/>
      <dgm:spPr/>
      <dgm:t>
        <a:bodyPr/>
        <a:lstStyle/>
        <a:p>
          <a:endParaRPr lang="es-ES" sz="3200"/>
        </a:p>
      </dgm:t>
    </dgm:pt>
    <dgm:pt modelId="{0190E2C9-110C-7E4C-AF8F-C4051FF28265}" type="sibTrans" cxnId="{B6F8D765-539F-D345-8231-538A3D0ED3D7}">
      <dgm:prSet/>
      <dgm:spPr/>
      <dgm:t>
        <a:bodyPr/>
        <a:lstStyle/>
        <a:p>
          <a:endParaRPr lang="es-ES" sz="3200"/>
        </a:p>
      </dgm:t>
    </dgm:pt>
    <dgm:pt modelId="{4CC0FDC6-68A0-CA44-B55B-873038B39A19}" type="asst">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busEvents</a:t>
          </a:r>
          <a:endParaRPr lang="es-ES" sz="900" dirty="0">
            <a:solidFill>
              <a:srgbClr val="FFFFFF"/>
            </a:solidFill>
          </a:endParaRPr>
        </a:p>
      </dgm:t>
    </dgm:pt>
    <dgm:pt modelId="{B7190AE9-D203-E54C-B039-1F6A45F9DEAD}" type="parTrans" cxnId="{EB552EF6-1D69-4D4F-BFEF-4B9CFCEB0178}">
      <dgm:prSet/>
      <dgm:spPr/>
      <dgm:t>
        <a:bodyPr/>
        <a:lstStyle/>
        <a:p>
          <a:endParaRPr lang="es-ES" sz="3200"/>
        </a:p>
      </dgm:t>
    </dgm:pt>
    <dgm:pt modelId="{B362FCB8-F8C1-324D-A4D3-074AFA54A908}" type="sibTrans" cxnId="{EB552EF6-1D69-4D4F-BFEF-4B9CFCEB0178}">
      <dgm:prSet/>
      <dgm:spPr/>
      <dgm:t>
        <a:bodyPr/>
        <a:lstStyle/>
        <a:p>
          <a:endParaRPr lang="es-ES" sz="3200"/>
        </a:p>
      </dgm:t>
    </dgm:pt>
    <dgm:pt modelId="{47152FFF-1F7E-B540-AAF4-851DB76542F8}">
      <dgm:prSet phldrT="[Texto]" custT="1">
        <dgm:style>
          <a:lnRef idx="3">
            <a:schemeClr val="lt1"/>
          </a:lnRef>
          <a:fillRef idx="1">
            <a:schemeClr val="accent5"/>
          </a:fillRef>
          <a:effectRef idx="1">
            <a:schemeClr val="accent5"/>
          </a:effectRef>
          <a:fontRef idx="minor">
            <a:schemeClr val="lt1"/>
          </a:fontRef>
        </dgm:style>
      </dgm:prSet>
      <dgm:spPr/>
      <dgm:t>
        <a:bodyPr/>
        <a:lstStyle/>
        <a:p>
          <a:r>
            <a:rPr lang="es-ES" sz="900" dirty="0" err="1" smtClean="0">
              <a:solidFill>
                <a:srgbClr val="FFFFFF"/>
              </a:solidFill>
            </a:rPr>
            <a:t>Bigdata</a:t>
          </a:r>
          <a:r>
            <a:rPr lang="es-ES" sz="900" dirty="0" smtClean="0">
              <a:solidFill>
                <a:srgbClr val="FFFFFF"/>
              </a:solidFill>
            </a:rPr>
            <a:t> </a:t>
          </a:r>
          <a:r>
            <a:rPr lang="es-ES" sz="900" dirty="0" err="1" smtClean="0">
              <a:solidFill>
                <a:srgbClr val="FFFFFF"/>
              </a:solidFill>
            </a:rPr>
            <a:t>collections</a:t>
          </a:r>
          <a:endParaRPr lang="es-ES" sz="900" dirty="0">
            <a:solidFill>
              <a:srgbClr val="FFFFFF"/>
            </a:solidFill>
          </a:endParaRPr>
        </a:p>
      </dgm:t>
    </dgm:pt>
    <dgm:pt modelId="{6A0F2078-D691-CF4B-BE4C-D35B4A723B56}" type="parTrans" cxnId="{DF7D2430-431C-C04E-99F0-76DDC7A412E9}">
      <dgm:prSet/>
      <dgm:spPr/>
      <dgm:t>
        <a:bodyPr/>
        <a:lstStyle/>
        <a:p>
          <a:endParaRPr lang="es-ES" sz="3200"/>
        </a:p>
      </dgm:t>
    </dgm:pt>
    <dgm:pt modelId="{908799B3-AD65-8345-A49E-48393EF7083E}" type="sibTrans" cxnId="{DF7D2430-431C-C04E-99F0-76DDC7A412E9}">
      <dgm:prSet/>
      <dgm:spPr/>
      <dgm:t>
        <a:bodyPr/>
        <a:lstStyle/>
        <a:p>
          <a:endParaRPr lang="es-ES" sz="3200"/>
        </a:p>
      </dgm:t>
    </dgm:pt>
    <dgm:pt modelId="{C7B5AA7C-85FB-9245-90B0-694B629C2574}">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buslayers</a:t>
          </a:r>
          <a:endParaRPr lang="es-ES" sz="900" dirty="0">
            <a:solidFill>
              <a:srgbClr val="FFFFFF"/>
            </a:solidFill>
          </a:endParaRPr>
        </a:p>
      </dgm:t>
    </dgm:pt>
    <dgm:pt modelId="{AD912180-4EB7-9445-BDCF-974F889DFD9F}" type="parTrans" cxnId="{5B44C196-3C3C-CE4B-97E1-6A234EA87ACB}">
      <dgm:prSet/>
      <dgm:spPr/>
      <dgm:t>
        <a:bodyPr/>
        <a:lstStyle/>
        <a:p>
          <a:endParaRPr lang="es-ES" sz="3200"/>
        </a:p>
      </dgm:t>
    </dgm:pt>
    <dgm:pt modelId="{92E49C50-413A-9D4B-92F1-DE9C98AE015F}" type="sibTrans" cxnId="{5B44C196-3C3C-CE4B-97E1-6A234EA87ACB}">
      <dgm:prSet/>
      <dgm:spPr/>
      <dgm:t>
        <a:bodyPr/>
        <a:lstStyle/>
        <a:p>
          <a:endParaRPr lang="es-ES" sz="3200"/>
        </a:p>
      </dgm:t>
    </dgm:pt>
    <dgm:pt modelId="{47341D19-41C9-9C4B-911B-7713D9ECB4AB}">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userlayers</a:t>
          </a:r>
          <a:endParaRPr lang="es-ES" sz="900" dirty="0">
            <a:solidFill>
              <a:srgbClr val="FFFFFF"/>
            </a:solidFill>
          </a:endParaRPr>
        </a:p>
      </dgm:t>
    </dgm:pt>
    <dgm:pt modelId="{5FB3105C-FF40-3948-9A62-9792CFADA90B}" type="parTrans" cxnId="{FB339585-6B2B-2D43-81FA-14C42C20EFFA}">
      <dgm:prSet/>
      <dgm:spPr/>
      <dgm:t>
        <a:bodyPr/>
        <a:lstStyle/>
        <a:p>
          <a:endParaRPr lang="es-ES" sz="3200"/>
        </a:p>
      </dgm:t>
    </dgm:pt>
    <dgm:pt modelId="{EA1FFF6A-F296-D346-95B6-86F16D542C92}" type="sibTrans" cxnId="{FB339585-6B2B-2D43-81FA-14C42C20EFFA}">
      <dgm:prSet/>
      <dgm:spPr/>
      <dgm:t>
        <a:bodyPr/>
        <a:lstStyle/>
        <a:p>
          <a:endParaRPr lang="es-ES" sz="3200"/>
        </a:p>
      </dgm:t>
    </dgm:pt>
    <dgm:pt modelId="{70D2933A-C496-3C4B-A991-FE661BB3D4EF}">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sensorlayers</a:t>
          </a:r>
          <a:endParaRPr lang="es-ES" sz="900" dirty="0">
            <a:solidFill>
              <a:srgbClr val="FFFFFF"/>
            </a:solidFill>
          </a:endParaRPr>
        </a:p>
      </dgm:t>
    </dgm:pt>
    <dgm:pt modelId="{536DC95C-3743-8A46-828A-3E871BEA0B8E}" type="parTrans" cxnId="{DFA864A3-D469-4C4B-861C-6D12F3F47856}">
      <dgm:prSet/>
      <dgm:spPr/>
      <dgm:t>
        <a:bodyPr/>
        <a:lstStyle/>
        <a:p>
          <a:endParaRPr lang="es-ES" sz="3200"/>
        </a:p>
      </dgm:t>
    </dgm:pt>
    <dgm:pt modelId="{41E9691C-6E19-2D44-A3F1-4EB84AE82CB6}" type="sibTrans" cxnId="{DFA864A3-D469-4C4B-861C-6D12F3F47856}">
      <dgm:prSet/>
      <dgm:spPr/>
      <dgm:t>
        <a:bodyPr/>
        <a:lstStyle/>
        <a:p>
          <a:endParaRPr lang="es-ES" sz="3200"/>
        </a:p>
      </dgm:t>
    </dgm:pt>
    <dgm:pt modelId="{4E788B9B-72A3-7F45-BBDC-BC4C5F200B50}">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stoplayers</a:t>
          </a:r>
          <a:endParaRPr lang="es-ES" sz="900" dirty="0">
            <a:solidFill>
              <a:srgbClr val="FFFFFF"/>
            </a:solidFill>
          </a:endParaRPr>
        </a:p>
      </dgm:t>
    </dgm:pt>
    <dgm:pt modelId="{B19D5AA9-AD31-EF42-AF3C-45B89CF7E5AD}" type="parTrans" cxnId="{E8A6AA75-0DFD-B34E-AB6A-5C3B686F83C5}">
      <dgm:prSet/>
      <dgm:spPr/>
      <dgm:t>
        <a:bodyPr/>
        <a:lstStyle/>
        <a:p>
          <a:endParaRPr lang="es-ES" sz="3200"/>
        </a:p>
      </dgm:t>
    </dgm:pt>
    <dgm:pt modelId="{096AF7D4-21F5-8949-93A7-703773129BDC}" type="sibTrans" cxnId="{E8A6AA75-0DFD-B34E-AB6A-5C3B686F83C5}">
      <dgm:prSet/>
      <dgm:spPr/>
      <dgm:t>
        <a:bodyPr/>
        <a:lstStyle/>
        <a:p>
          <a:endParaRPr lang="es-ES" sz="3200"/>
        </a:p>
      </dgm:t>
    </dgm:pt>
    <dgm:pt modelId="{02DC843F-A2EB-DF41-B560-EEE3AD7E33D5}">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linelayers</a:t>
          </a:r>
          <a:endParaRPr lang="es-ES" sz="900" dirty="0">
            <a:solidFill>
              <a:srgbClr val="FFFFFF"/>
            </a:solidFill>
          </a:endParaRPr>
        </a:p>
      </dgm:t>
    </dgm:pt>
    <dgm:pt modelId="{EF35B4B7-892D-0549-9022-FDFA30E18830}" type="parTrans" cxnId="{BF245B6B-631E-E14B-93F8-12A015A0ADF9}">
      <dgm:prSet/>
      <dgm:spPr/>
      <dgm:t>
        <a:bodyPr/>
        <a:lstStyle/>
        <a:p>
          <a:endParaRPr lang="es-ES" sz="3200"/>
        </a:p>
      </dgm:t>
    </dgm:pt>
    <dgm:pt modelId="{143F8F56-1AA8-EF49-BA4B-AFA0DA7DEB36}" type="sibTrans" cxnId="{BF245B6B-631E-E14B-93F8-12A015A0ADF9}">
      <dgm:prSet/>
      <dgm:spPr/>
      <dgm:t>
        <a:bodyPr/>
        <a:lstStyle/>
        <a:p>
          <a:endParaRPr lang="es-ES" sz="3200"/>
        </a:p>
      </dgm:t>
    </dgm:pt>
    <dgm:pt modelId="{2BAC62C4-BB12-0449-B5B7-71A0E67FCAC6}" type="asst">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pmvEvents</a:t>
          </a:r>
          <a:endParaRPr lang="es-ES" sz="900" dirty="0">
            <a:solidFill>
              <a:srgbClr val="FFFFFF"/>
            </a:solidFill>
          </a:endParaRPr>
        </a:p>
      </dgm:t>
    </dgm:pt>
    <dgm:pt modelId="{B0509A2C-8652-284D-A81A-8FDCD09FBB1E}" type="parTrans" cxnId="{CCEFC9DD-AD5E-504D-8698-2A2AD41B5F7A}">
      <dgm:prSet/>
      <dgm:spPr/>
      <dgm:t>
        <a:bodyPr/>
        <a:lstStyle/>
        <a:p>
          <a:endParaRPr lang="es-ES" sz="3200"/>
        </a:p>
      </dgm:t>
    </dgm:pt>
    <dgm:pt modelId="{A7A6E49B-E4BC-BD4A-BDC1-44C4BC9FBDB8}" type="sibTrans" cxnId="{CCEFC9DD-AD5E-504D-8698-2A2AD41B5F7A}">
      <dgm:prSet/>
      <dgm:spPr/>
      <dgm:t>
        <a:bodyPr/>
        <a:lstStyle/>
        <a:p>
          <a:endParaRPr lang="es-ES" sz="3200"/>
        </a:p>
      </dgm:t>
    </dgm:pt>
    <dgm:pt modelId="{3156AAED-458C-AC44-9113-35B2AD787898}" type="asst">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userEvents</a:t>
          </a:r>
          <a:endParaRPr lang="es-ES" sz="900" dirty="0">
            <a:solidFill>
              <a:srgbClr val="FFFFFF"/>
            </a:solidFill>
          </a:endParaRPr>
        </a:p>
      </dgm:t>
    </dgm:pt>
    <dgm:pt modelId="{E4B13599-187C-774B-A5A7-99D9BB1183A6}" type="parTrans" cxnId="{08A615EA-6F56-1149-9717-FB36F836BD0A}">
      <dgm:prSet/>
      <dgm:spPr/>
      <dgm:t>
        <a:bodyPr/>
        <a:lstStyle/>
        <a:p>
          <a:endParaRPr lang="es-ES" sz="3200"/>
        </a:p>
      </dgm:t>
    </dgm:pt>
    <dgm:pt modelId="{60C89FCD-8FAB-2D42-8304-F3FE25E87285}" type="sibTrans" cxnId="{08A615EA-6F56-1149-9717-FB36F836BD0A}">
      <dgm:prSet/>
      <dgm:spPr/>
      <dgm:t>
        <a:bodyPr/>
        <a:lstStyle/>
        <a:p>
          <a:endParaRPr lang="es-ES" sz="3200"/>
        </a:p>
      </dgm:t>
    </dgm:pt>
    <dgm:pt modelId="{CAF53555-1D50-944B-9120-66B0E02050B3}" type="asst">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sensorEvents</a:t>
          </a:r>
          <a:endParaRPr lang="es-ES" sz="900" dirty="0">
            <a:solidFill>
              <a:srgbClr val="FFFFFF"/>
            </a:solidFill>
          </a:endParaRPr>
        </a:p>
      </dgm:t>
    </dgm:pt>
    <dgm:pt modelId="{E1EE1688-1C5F-2D4F-A5E6-5829D57AC791}" type="parTrans" cxnId="{A6583BFA-5635-9B41-9738-0A3FD5913D75}">
      <dgm:prSet/>
      <dgm:spPr/>
      <dgm:t>
        <a:bodyPr/>
        <a:lstStyle/>
        <a:p>
          <a:endParaRPr lang="es-ES" sz="3200"/>
        </a:p>
      </dgm:t>
    </dgm:pt>
    <dgm:pt modelId="{0488D910-55BB-0747-94A0-46EF2F93FCE6}" type="sibTrans" cxnId="{A6583BFA-5635-9B41-9738-0A3FD5913D75}">
      <dgm:prSet/>
      <dgm:spPr/>
      <dgm:t>
        <a:bodyPr/>
        <a:lstStyle/>
        <a:p>
          <a:endParaRPr lang="es-ES" sz="3200"/>
        </a:p>
      </dgm:t>
    </dgm:pt>
    <dgm:pt modelId="{19BD8CE2-A45D-8741-9535-0EA7C9739EBC}">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messagelayers</a:t>
          </a:r>
          <a:r>
            <a:rPr lang="es-ES" sz="900" dirty="0" smtClean="0">
              <a:solidFill>
                <a:srgbClr val="FFFFFF"/>
              </a:solidFill>
            </a:rPr>
            <a:t> (VEPROT)</a:t>
          </a:r>
          <a:endParaRPr lang="es-ES" sz="900" dirty="0">
            <a:solidFill>
              <a:srgbClr val="FFFFFF"/>
            </a:solidFill>
          </a:endParaRPr>
        </a:p>
      </dgm:t>
    </dgm:pt>
    <dgm:pt modelId="{C36C33A0-7AB5-E948-848F-BB46799FA241}" type="parTrans" cxnId="{6C05BD25-8FAA-7746-BCCB-3FEAFF50F28B}">
      <dgm:prSet/>
      <dgm:spPr/>
      <dgm:t>
        <a:bodyPr/>
        <a:lstStyle/>
        <a:p>
          <a:endParaRPr lang="es-ES"/>
        </a:p>
      </dgm:t>
    </dgm:pt>
    <dgm:pt modelId="{9879D160-DF37-8D4E-ADC6-E372FA271E72}" type="sibTrans" cxnId="{6C05BD25-8FAA-7746-BCCB-3FEAFF50F28B}">
      <dgm:prSet/>
      <dgm:spPr/>
      <dgm:t>
        <a:bodyPr/>
        <a:lstStyle/>
        <a:p>
          <a:endParaRPr lang="es-ES"/>
        </a:p>
      </dgm:t>
    </dgm:pt>
    <dgm:pt modelId="{1111F2DE-2857-BC4E-A175-BF8E20034FAA}" type="asst">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alertEvents</a:t>
          </a:r>
          <a:endParaRPr lang="es-ES" sz="900" dirty="0">
            <a:solidFill>
              <a:srgbClr val="FFFFFF"/>
            </a:solidFill>
          </a:endParaRPr>
        </a:p>
      </dgm:t>
    </dgm:pt>
    <dgm:pt modelId="{00688D10-1C74-294F-BFDB-CA67C3C1E238}" type="parTrans" cxnId="{2C817FC3-6D19-5C4D-9F18-FE41CBD74A52}">
      <dgm:prSet/>
      <dgm:spPr/>
      <dgm:t>
        <a:bodyPr/>
        <a:lstStyle/>
        <a:p>
          <a:endParaRPr lang="es-ES"/>
        </a:p>
      </dgm:t>
    </dgm:pt>
    <dgm:pt modelId="{C9397C3E-AD1A-184D-901C-A5820AE659CA}" type="sibTrans" cxnId="{2C817FC3-6D19-5C4D-9F18-FE41CBD74A52}">
      <dgm:prSet/>
      <dgm:spPr/>
      <dgm:t>
        <a:bodyPr/>
        <a:lstStyle/>
        <a:p>
          <a:endParaRPr lang="es-ES"/>
        </a:p>
      </dgm:t>
    </dgm:pt>
    <dgm:pt modelId="{6709F17F-C04B-1C40-84CC-F0562645E9B6}">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trafficlayers</a:t>
          </a:r>
          <a:endParaRPr lang="es-ES" sz="900" dirty="0">
            <a:solidFill>
              <a:srgbClr val="FFFFFF"/>
            </a:solidFill>
          </a:endParaRPr>
        </a:p>
      </dgm:t>
    </dgm:pt>
    <dgm:pt modelId="{EF4A1DDF-25CF-914E-B4ED-287C8B3170CE}" type="parTrans" cxnId="{8319E6D3-D00D-394F-B049-BC6053B033D7}">
      <dgm:prSet/>
      <dgm:spPr/>
      <dgm:t>
        <a:bodyPr/>
        <a:lstStyle/>
        <a:p>
          <a:endParaRPr lang="es-ES"/>
        </a:p>
      </dgm:t>
    </dgm:pt>
    <dgm:pt modelId="{BDD17171-7ADC-C14F-8C5D-901E44DF8DAF}" type="sibTrans" cxnId="{8319E6D3-D00D-394F-B049-BC6053B033D7}">
      <dgm:prSet/>
      <dgm:spPr/>
      <dgm:t>
        <a:bodyPr/>
        <a:lstStyle/>
        <a:p>
          <a:endParaRPr lang="es-ES"/>
        </a:p>
      </dgm:t>
    </dgm:pt>
    <dgm:pt modelId="{B377579A-D82A-364A-8907-C83BE57CDB42}">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parkinglayers</a:t>
          </a:r>
          <a:endParaRPr lang="es-ES" sz="900" dirty="0">
            <a:solidFill>
              <a:srgbClr val="FFFFFF"/>
            </a:solidFill>
          </a:endParaRPr>
        </a:p>
      </dgm:t>
    </dgm:pt>
    <dgm:pt modelId="{F3F9030F-E832-ED4F-8EFE-DC07718D0FCF}" type="parTrans" cxnId="{A929225E-E570-4445-B459-74BFC60A2699}">
      <dgm:prSet/>
      <dgm:spPr/>
      <dgm:t>
        <a:bodyPr/>
        <a:lstStyle/>
        <a:p>
          <a:endParaRPr lang="es-ES"/>
        </a:p>
      </dgm:t>
    </dgm:pt>
    <dgm:pt modelId="{0259100E-9A9F-D64D-988C-7F095EDBD866}" type="sibTrans" cxnId="{A929225E-E570-4445-B459-74BFC60A2699}">
      <dgm:prSet/>
      <dgm:spPr/>
      <dgm:t>
        <a:bodyPr/>
        <a:lstStyle/>
        <a:p>
          <a:endParaRPr lang="es-ES"/>
        </a:p>
      </dgm:t>
    </dgm:pt>
    <dgm:pt modelId="{7D192650-0F44-ED42-86D7-2AB6169DF2B8}" type="asst">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ES" sz="900" dirty="0" err="1" smtClean="0">
              <a:solidFill>
                <a:srgbClr val="FFFFFF"/>
              </a:solidFill>
            </a:rPr>
            <a:t>trafficEvents</a:t>
          </a:r>
          <a:endParaRPr lang="es-ES" sz="900" dirty="0">
            <a:solidFill>
              <a:srgbClr val="FFFFFF"/>
            </a:solidFill>
          </a:endParaRPr>
        </a:p>
      </dgm:t>
    </dgm:pt>
    <dgm:pt modelId="{C38D3821-B450-5B49-AA03-2002C9C0AAB0}" type="parTrans" cxnId="{30A9882D-4898-3B47-BD9F-B1E5A4583B2F}">
      <dgm:prSet/>
      <dgm:spPr/>
      <dgm:t>
        <a:bodyPr/>
        <a:lstStyle/>
        <a:p>
          <a:endParaRPr lang="es-ES"/>
        </a:p>
      </dgm:t>
    </dgm:pt>
    <dgm:pt modelId="{7A735774-D054-6146-A6AB-699A8B3CBA5E}" type="sibTrans" cxnId="{30A9882D-4898-3B47-BD9F-B1E5A4583B2F}">
      <dgm:prSet/>
      <dgm:spPr/>
      <dgm:t>
        <a:bodyPr/>
        <a:lstStyle/>
        <a:p>
          <a:endParaRPr lang="es-ES"/>
        </a:p>
      </dgm:t>
    </dgm:pt>
    <dgm:pt modelId="{9A33DD79-24CB-F84D-AB4B-A51F0721E73B}" type="pres">
      <dgm:prSet presAssocID="{AAE0E5AE-CA75-994C-A645-B64337143BBB}" presName="hierChild1" presStyleCnt="0">
        <dgm:presLayoutVars>
          <dgm:orgChart val="1"/>
          <dgm:chPref val="1"/>
          <dgm:dir/>
          <dgm:animOne val="branch"/>
          <dgm:animLvl val="lvl"/>
          <dgm:resizeHandles/>
        </dgm:presLayoutVars>
      </dgm:prSet>
      <dgm:spPr/>
      <dgm:t>
        <a:bodyPr/>
        <a:lstStyle/>
        <a:p>
          <a:endParaRPr lang="es-ES"/>
        </a:p>
      </dgm:t>
    </dgm:pt>
    <dgm:pt modelId="{7BCA0987-F8F1-D84C-A471-8F92BCA034E4}" type="pres">
      <dgm:prSet presAssocID="{95942D3E-830D-F54B-8C27-52BCC452FFD5}" presName="hierRoot1" presStyleCnt="0">
        <dgm:presLayoutVars>
          <dgm:hierBranch val="init"/>
        </dgm:presLayoutVars>
      </dgm:prSet>
      <dgm:spPr/>
    </dgm:pt>
    <dgm:pt modelId="{4F86078E-8099-174E-B3DE-C37B9819922A}" type="pres">
      <dgm:prSet presAssocID="{95942D3E-830D-F54B-8C27-52BCC452FFD5}" presName="rootComposite1" presStyleCnt="0"/>
      <dgm:spPr/>
    </dgm:pt>
    <dgm:pt modelId="{874B251A-63DA-4B48-9BC1-CDAE28F63E5A}" type="pres">
      <dgm:prSet presAssocID="{95942D3E-830D-F54B-8C27-52BCC452FFD5}" presName="rootText1" presStyleLbl="node0" presStyleIdx="0" presStyleCnt="2" custScaleX="116369" custScaleY="222331" custLinFactX="-100000" custLinFactNeighborX="-126298" custLinFactNeighborY="26604">
        <dgm:presLayoutVars>
          <dgm:chPref val="3"/>
        </dgm:presLayoutVars>
      </dgm:prSet>
      <dgm:spPr/>
      <dgm:t>
        <a:bodyPr/>
        <a:lstStyle/>
        <a:p>
          <a:endParaRPr lang="es-ES"/>
        </a:p>
      </dgm:t>
    </dgm:pt>
    <dgm:pt modelId="{DFB5996E-37B3-EB4B-AFF8-E6B88E6228DD}" type="pres">
      <dgm:prSet presAssocID="{95942D3E-830D-F54B-8C27-52BCC452FFD5}" presName="rootConnector1" presStyleLbl="node1" presStyleIdx="0" presStyleCnt="0"/>
      <dgm:spPr/>
      <dgm:t>
        <a:bodyPr/>
        <a:lstStyle/>
        <a:p>
          <a:endParaRPr lang="es-ES"/>
        </a:p>
      </dgm:t>
    </dgm:pt>
    <dgm:pt modelId="{606DA06A-F3D4-4B4F-92A7-50005ED60667}" type="pres">
      <dgm:prSet presAssocID="{95942D3E-830D-F54B-8C27-52BCC452FFD5}" presName="hierChild2" presStyleCnt="0"/>
      <dgm:spPr/>
    </dgm:pt>
    <dgm:pt modelId="{3FA4B8CE-17D6-CE40-8337-2B92F7DA2136}" type="pres">
      <dgm:prSet presAssocID="{AD912180-4EB7-9445-BDCF-974F889DFD9F}" presName="Name64" presStyleLbl="parChTrans1D2" presStyleIdx="0" presStyleCnt="14"/>
      <dgm:spPr/>
      <dgm:t>
        <a:bodyPr/>
        <a:lstStyle/>
        <a:p>
          <a:endParaRPr lang="es-ES"/>
        </a:p>
      </dgm:t>
    </dgm:pt>
    <dgm:pt modelId="{D6CABEF0-CFA6-7B45-9162-D13E3EAABA1B}" type="pres">
      <dgm:prSet presAssocID="{C7B5AA7C-85FB-9245-90B0-694B629C2574}" presName="hierRoot2" presStyleCnt="0">
        <dgm:presLayoutVars>
          <dgm:hierBranch val="init"/>
        </dgm:presLayoutVars>
      </dgm:prSet>
      <dgm:spPr/>
    </dgm:pt>
    <dgm:pt modelId="{557F7D6D-BC80-2041-A419-26541D8A1728}" type="pres">
      <dgm:prSet presAssocID="{C7B5AA7C-85FB-9245-90B0-694B629C2574}" presName="rootComposite" presStyleCnt="0"/>
      <dgm:spPr/>
    </dgm:pt>
    <dgm:pt modelId="{99F6B02C-452E-2E4D-A0F6-4A1F57995556}" type="pres">
      <dgm:prSet presAssocID="{C7B5AA7C-85FB-9245-90B0-694B629C2574}" presName="rootText" presStyleLbl="node2" presStyleIdx="0" presStyleCnt="8" custLinFactNeighborX="-66468" custLinFactNeighborY="-153">
        <dgm:presLayoutVars>
          <dgm:chPref val="3"/>
        </dgm:presLayoutVars>
      </dgm:prSet>
      <dgm:spPr/>
      <dgm:t>
        <a:bodyPr/>
        <a:lstStyle/>
        <a:p>
          <a:endParaRPr lang="es-ES"/>
        </a:p>
      </dgm:t>
    </dgm:pt>
    <dgm:pt modelId="{43495789-39AF-3746-8786-BF3553AE7B78}" type="pres">
      <dgm:prSet presAssocID="{C7B5AA7C-85FB-9245-90B0-694B629C2574}" presName="rootConnector" presStyleLbl="node2" presStyleIdx="0" presStyleCnt="8"/>
      <dgm:spPr/>
      <dgm:t>
        <a:bodyPr/>
        <a:lstStyle/>
        <a:p>
          <a:endParaRPr lang="es-ES"/>
        </a:p>
      </dgm:t>
    </dgm:pt>
    <dgm:pt modelId="{C6F43E3D-7145-3E49-B478-8FC90D487800}" type="pres">
      <dgm:prSet presAssocID="{C7B5AA7C-85FB-9245-90B0-694B629C2574}" presName="hierChild4" presStyleCnt="0"/>
      <dgm:spPr/>
    </dgm:pt>
    <dgm:pt modelId="{928BF117-211F-2A49-B774-8811B5DDEB6B}" type="pres">
      <dgm:prSet presAssocID="{C7B5AA7C-85FB-9245-90B0-694B629C2574}" presName="hierChild5" presStyleCnt="0"/>
      <dgm:spPr/>
    </dgm:pt>
    <dgm:pt modelId="{9AC86BD4-BEC3-8A4E-8CB2-F5443AB31E0A}" type="pres">
      <dgm:prSet presAssocID="{5FB3105C-FF40-3948-9A62-9792CFADA90B}" presName="Name64" presStyleLbl="parChTrans1D2" presStyleIdx="1" presStyleCnt="14"/>
      <dgm:spPr/>
      <dgm:t>
        <a:bodyPr/>
        <a:lstStyle/>
        <a:p>
          <a:endParaRPr lang="es-ES"/>
        </a:p>
      </dgm:t>
    </dgm:pt>
    <dgm:pt modelId="{1FA34E62-D655-8C4A-AF0F-03AAD9DA8584}" type="pres">
      <dgm:prSet presAssocID="{47341D19-41C9-9C4B-911B-7713D9ECB4AB}" presName="hierRoot2" presStyleCnt="0">
        <dgm:presLayoutVars>
          <dgm:hierBranch val="init"/>
        </dgm:presLayoutVars>
      </dgm:prSet>
      <dgm:spPr/>
    </dgm:pt>
    <dgm:pt modelId="{5A17D02C-3A7A-8C44-B4B6-6DF7F089F231}" type="pres">
      <dgm:prSet presAssocID="{47341D19-41C9-9C4B-911B-7713D9ECB4AB}" presName="rootComposite" presStyleCnt="0"/>
      <dgm:spPr/>
    </dgm:pt>
    <dgm:pt modelId="{7DAC47F6-625B-954C-8394-D0B01A1D882D}" type="pres">
      <dgm:prSet presAssocID="{47341D19-41C9-9C4B-911B-7713D9ECB4AB}" presName="rootText" presStyleLbl="node2" presStyleIdx="1" presStyleCnt="8" custLinFactNeighborX="-66468" custLinFactNeighborY="-153">
        <dgm:presLayoutVars>
          <dgm:chPref val="3"/>
        </dgm:presLayoutVars>
      </dgm:prSet>
      <dgm:spPr/>
      <dgm:t>
        <a:bodyPr/>
        <a:lstStyle/>
        <a:p>
          <a:endParaRPr lang="es-ES"/>
        </a:p>
      </dgm:t>
    </dgm:pt>
    <dgm:pt modelId="{2775AEB0-17DD-8748-9823-2B1667360931}" type="pres">
      <dgm:prSet presAssocID="{47341D19-41C9-9C4B-911B-7713D9ECB4AB}" presName="rootConnector" presStyleLbl="node2" presStyleIdx="1" presStyleCnt="8"/>
      <dgm:spPr/>
      <dgm:t>
        <a:bodyPr/>
        <a:lstStyle/>
        <a:p>
          <a:endParaRPr lang="es-ES"/>
        </a:p>
      </dgm:t>
    </dgm:pt>
    <dgm:pt modelId="{A453FAC8-77FF-D04A-B227-A5D9C541DE1C}" type="pres">
      <dgm:prSet presAssocID="{47341D19-41C9-9C4B-911B-7713D9ECB4AB}" presName="hierChild4" presStyleCnt="0"/>
      <dgm:spPr/>
    </dgm:pt>
    <dgm:pt modelId="{0184D250-9AE9-FE47-827F-AC16EF9CA39B}" type="pres">
      <dgm:prSet presAssocID="{47341D19-41C9-9C4B-911B-7713D9ECB4AB}" presName="hierChild5" presStyleCnt="0"/>
      <dgm:spPr/>
    </dgm:pt>
    <dgm:pt modelId="{E44B171A-9DE2-394C-A122-AED38EEF347A}" type="pres">
      <dgm:prSet presAssocID="{536DC95C-3743-8A46-828A-3E871BEA0B8E}" presName="Name64" presStyleLbl="parChTrans1D2" presStyleIdx="2" presStyleCnt="14"/>
      <dgm:spPr/>
      <dgm:t>
        <a:bodyPr/>
        <a:lstStyle/>
        <a:p>
          <a:endParaRPr lang="es-ES"/>
        </a:p>
      </dgm:t>
    </dgm:pt>
    <dgm:pt modelId="{D7BD1392-45FA-1544-ADAC-B5EDA577FEA8}" type="pres">
      <dgm:prSet presAssocID="{70D2933A-C496-3C4B-A991-FE661BB3D4EF}" presName="hierRoot2" presStyleCnt="0">
        <dgm:presLayoutVars>
          <dgm:hierBranch val="init"/>
        </dgm:presLayoutVars>
      </dgm:prSet>
      <dgm:spPr/>
    </dgm:pt>
    <dgm:pt modelId="{0AC1552C-879B-BB4F-99B4-6CD0B191EBD0}" type="pres">
      <dgm:prSet presAssocID="{70D2933A-C496-3C4B-A991-FE661BB3D4EF}" presName="rootComposite" presStyleCnt="0"/>
      <dgm:spPr/>
    </dgm:pt>
    <dgm:pt modelId="{0E26059E-C703-8147-A8EC-EC7217F3FD9B}" type="pres">
      <dgm:prSet presAssocID="{70D2933A-C496-3C4B-A991-FE661BB3D4EF}" presName="rootText" presStyleLbl="node2" presStyleIdx="2" presStyleCnt="8" custLinFactNeighborX="-66468" custLinFactNeighborY="-153">
        <dgm:presLayoutVars>
          <dgm:chPref val="3"/>
        </dgm:presLayoutVars>
      </dgm:prSet>
      <dgm:spPr/>
      <dgm:t>
        <a:bodyPr/>
        <a:lstStyle/>
        <a:p>
          <a:endParaRPr lang="es-ES"/>
        </a:p>
      </dgm:t>
    </dgm:pt>
    <dgm:pt modelId="{3ADDD9B5-7214-C044-971E-6F1D7FD21B12}" type="pres">
      <dgm:prSet presAssocID="{70D2933A-C496-3C4B-A991-FE661BB3D4EF}" presName="rootConnector" presStyleLbl="node2" presStyleIdx="2" presStyleCnt="8"/>
      <dgm:spPr/>
      <dgm:t>
        <a:bodyPr/>
        <a:lstStyle/>
        <a:p>
          <a:endParaRPr lang="es-ES"/>
        </a:p>
      </dgm:t>
    </dgm:pt>
    <dgm:pt modelId="{04630708-703B-4244-8EBF-1367B3DE7B16}" type="pres">
      <dgm:prSet presAssocID="{70D2933A-C496-3C4B-A991-FE661BB3D4EF}" presName="hierChild4" presStyleCnt="0"/>
      <dgm:spPr/>
    </dgm:pt>
    <dgm:pt modelId="{16AB006A-4374-9142-B0E9-9C71132DD2C1}" type="pres">
      <dgm:prSet presAssocID="{70D2933A-C496-3C4B-A991-FE661BB3D4EF}" presName="hierChild5" presStyleCnt="0"/>
      <dgm:spPr/>
    </dgm:pt>
    <dgm:pt modelId="{97675E92-2929-864D-9FA9-E3292525A76B}" type="pres">
      <dgm:prSet presAssocID="{B19D5AA9-AD31-EF42-AF3C-45B89CF7E5AD}" presName="Name64" presStyleLbl="parChTrans1D2" presStyleIdx="3" presStyleCnt="14"/>
      <dgm:spPr/>
      <dgm:t>
        <a:bodyPr/>
        <a:lstStyle/>
        <a:p>
          <a:endParaRPr lang="es-ES"/>
        </a:p>
      </dgm:t>
    </dgm:pt>
    <dgm:pt modelId="{1ABC821D-EDDF-1446-BDDA-AD04277DAC65}" type="pres">
      <dgm:prSet presAssocID="{4E788B9B-72A3-7F45-BBDC-BC4C5F200B50}" presName="hierRoot2" presStyleCnt="0">
        <dgm:presLayoutVars>
          <dgm:hierBranch val="init"/>
        </dgm:presLayoutVars>
      </dgm:prSet>
      <dgm:spPr/>
    </dgm:pt>
    <dgm:pt modelId="{122DF5CC-888F-E346-8BC0-440BFAEF6C29}" type="pres">
      <dgm:prSet presAssocID="{4E788B9B-72A3-7F45-BBDC-BC4C5F200B50}" presName="rootComposite" presStyleCnt="0"/>
      <dgm:spPr/>
    </dgm:pt>
    <dgm:pt modelId="{64292551-79D9-6C4E-B28F-A41DCEC6D101}" type="pres">
      <dgm:prSet presAssocID="{4E788B9B-72A3-7F45-BBDC-BC4C5F200B50}" presName="rootText" presStyleLbl="node2" presStyleIdx="3" presStyleCnt="8" custLinFactNeighborX="-66468" custLinFactNeighborY="-153">
        <dgm:presLayoutVars>
          <dgm:chPref val="3"/>
        </dgm:presLayoutVars>
      </dgm:prSet>
      <dgm:spPr/>
      <dgm:t>
        <a:bodyPr/>
        <a:lstStyle/>
        <a:p>
          <a:endParaRPr lang="es-ES"/>
        </a:p>
      </dgm:t>
    </dgm:pt>
    <dgm:pt modelId="{D29F239D-BD73-FD49-A3F3-25330045865A}" type="pres">
      <dgm:prSet presAssocID="{4E788B9B-72A3-7F45-BBDC-BC4C5F200B50}" presName="rootConnector" presStyleLbl="node2" presStyleIdx="3" presStyleCnt="8"/>
      <dgm:spPr/>
      <dgm:t>
        <a:bodyPr/>
        <a:lstStyle/>
        <a:p>
          <a:endParaRPr lang="es-ES"/>
        </a:p>
      </dgm:t>
    </dgm:pt>
    <dgm:pt modelId="{8AFD9881-DC85-E548-A588-A3FF72CF36DC}" type="pres">
      <dgm:prSet presAssocID="{4E788B9B-72A3-7F45-BBDC-BC4C5F200B50}" presName="hierChild4" presStyleCnt="0"/>
      <dgm:spPr/>
    </dgm:pt>
    <dgm:pt modelId="{92FB35CC-4916-FC49-97AA-838F5A9BD6B0}" type="pres">
      <dgm:prSet presAssocID="{4E788B9B-72A3-7F45-BBDC-BC4C5F200B50}" presName="hierChild5" presStyleCnt="0"/>
      <dgm:spPr/>
    </dgm:pt>
    <dgm:pt modelId="{0C0B9C7F-013D-FF42-8E17-1038FA2C4631}" type="pres">
      <dgm:prSet presAssocID="{EF35B4B7-892D-0549-9022-FDFA30E18830}" presName="Name64" presStyleLbl="parChTrans1D2" presStyleIdx="4" presStyleCnt="14"/>
      <dgm:spPr/>
      <dgm:t>
        <a:bodyPr/>
        <a:lstStyle/>
        <a:p>
          <a:endParaRPr lang="es-ES"/>
        </a:p>
      </dgm:t>
    </dgm:pt>
    <dgm:pt modelId="{B162BB0C-3513-8444-8C3B-4BB66E1D98D3}" type="pres">
      <dgm:prSet presAssocID="{02DC843F-A2EB-DF41-B560-EEE3AD7E33D5}" presName="hierRoot2" presStyleCnt="0">
        <dgm:presLayoutVars>
          <dgm:hierBranch val="init"/>
        </dgm:presLayoutVars>
      </dgm:prSet>
      <dgm:spPr/>
    </dgm:pt>
    <dgm:pt modelId="{FB677711-4F76-A441-9827-079C70FE910E}" type="pres">
      <dgm:prSet presAssocID="{02DC843F-A2EB-DF41-B560-EEE3AD7E33D5}" presName="rootComposite" presStyleCnt="0"/>
      <dgm:spPr/>
    </dgm:pt>
    <dgm:pt modelId="{E364BFE7-D054-4C40-AEA5-80389F4C76C6}" type="pres">
      <dgm:prSet presAssocID="{02DC843F-A2EB-DF41-B560-EEE3AD7E33D5}" presName="rootText" presStyleLbl="node2" presStyleIdx="4" presStyleCnt="8" custLinFactNeighborX="-66468" custLinFactNeighborY="-153">
        <dgm:presLayoutVars>
          <dgm:chPref val="3"/>
        </dgm:presLayoutVars>
      </dgm:prSet>
      <dgm:spPr/>
      <dgm:t>
        <a:bodyPr/>
        <a:lstStyle/>
        <a:p>
          <a:endParaRPr lang="es-ES"/>
        </a:p>
      </dgm:t>
    </dgm:pt>
    <dgm:pt modelId="{B21599AC-133F-3D46-A7EE-573FE9708141}" type="pres">
      <dgm:prSet presAssocID="{02DC843F-A2EB-DF41-B560-EEE3AD7E33D5}" presName="rootConnector" presStyleLbl="node2" presStyleIdx="4" presStyleCnt="8"/>
      <dgm:spPr/>
      <dgm:t>
        <a:bodyPr/>
        <a:lstStyle/>
        <a:p>
          <a:endParaRPr lang="es-ES"/>
        </a:p>
      </dgm:t>
    </dgm:pt>
    <dgm:pt modelId="{70A81F7F-57CB-7E4C-879C-9A30AEFBE6E2}" type="pres">
      <dgm:prSet presAssocID="{02DC843F-A2EB-DF41-B560-EEE3AD7E33D5}" presName="hierChild4" presStyleCnt="0"/>
      <dgm:spPr/>
    </dgm:pt>
    <dgm:pt modelId="{DC67ED67-D3C5-2448-BB0F-5BB8512B88E2}" type="pres">
      <dgm:prSet presAssocID="{02DC843F-A2EB-DF41-B560-EEE3AD7E33D5}" presName="hierChild5" presStyleCnt="0"/>
      <dgm:spPr/>
    </dgm:pt>
    <dgm:pt modelId="{287AB905-D881-FA48-9587-CE3EE68E3D2C}" type="pres">
      <dgm:prSet presAssocID="{C36C33A0-7AB5-E948-848F-BB46799FA241}" presName="Name64" presStyleLbl="parChTrans1D2" presStyleIdx="5" presStyleCnt="14"/>
      <dgm:spPr/>
      <dgm:t>
        <a:bodyPr/>
        <a:lstStyle/>
        <a:p>
          <a:endParaRPr lang="es-ES"/>
        </a:p>
      </dgm:t>
    </dgm:pt>
    <dgm:pt modelId="{3C252233-52D2-2448-BB5C-62135805E17E}" type="pres">
      <dgm:prSet presAssocID="{19BD8CE2-A45D-8741-9535-0EA7C9739EBC}" presName="hierRoot2" presStyleCnt="0">
        <dgm:presLayoutVars>
          <dgm:hierBranch val="init"/>
        </dgm:presLayoutVars>
      </dgm:prSet>
      <dgm:spPr/>
    </dgm:pt>
    <dgm:pt modelId="{D5ABF57C-AFCB-7446-A093-BC9737E115B8}" type="pres">
      <dgm:prSet presAssocID="{19BD8CE2-A45D-8741-9535-0EA7C9739EBC}" presName="rootComposite" presStyleCnt="0"/>
      <dgm:spPr/>
    </dgm:pt>
    <dgm:pt modelId="{7857B801-AE7B-A349-B139-7AFE04758B65}" type="pres">
      <dgm:prSet presAssocID="{19BD8CE2-A45D-8741-9535-0EA7C9739EBC}" presName="rootText" presStyleLbl="node2" presStyleIdx="5" presStyleCnt="8" custScaleX="143684" custScaleY="211806" custLinFactX="-100000" custLinFactNeighborX="-142733" custLinFactNeighborY="18833">
        <dgm:presLayoutVars>
          <dgm:chPref val="3"/>
        </dgm:presLayoutVars>
      </dgm:prSet>
      <dgm:spPr/>
      <dgm:t>
        <a:bodyPr/>
        <a:lstStyle/>
        <a:p>
          <a:endParaRPr lang="es-ES"/>
        </a:p>
      </dgm:t>
    </dgm:pt>
    <dgm:pt modelId="{33D0989B-1525-6D4F-B2D2-09B5FA329131}" type="pres">
      <dgm:prSet presAssocID="{19BD8CE2-A45D-8741-9535-0EA7C9739EBC}" presName="rootConnector" presStyleLbl="node2" presStyleIdx="5" presStyleCnt="8"/>
      <dgm:spPr/>
      <dgm:t>
        <a:bodyPr/>
        <a:lstStyle/>
        <a:p>
          <a:endParaRPr lang="es-ES"/>
        </a:p>
      </dgm:t>
    </dgm:pt>
    <dgm:pt modelId="{8C9A6D17-D84E-164D-BA82-D831EF0071FA}" type="pres">
      <dgm:prSet presAssocID="{19BD8CE2-A45D-8741-9535-0EA7C9739EBC}" presName="hierChild4" presStyleCnt="0"/>
      <dgm:spPr/>
    </dgm:pt>
    <dgm:pt modelId="{A046D4C5-CC40-B945-98C7-2E9F4B2D2AA5}" type="pres">
      <dgm:prSet presAssocID="{19BD8CE2-A45D-8741-9535-0EA7C9739EBC}" presName="hierChild5" presStyleCnt="0"/>
      <dgm:spPr/>
    </dgm:pt>
    <dgm:pt modelId="{72914D2F-386F-FE4D-B633-F39A89FEA275}" type="pres">
      <dgm:prSet presAssocID="{EF4A1DDF-25CF-914E-B4ED-287C8B3170CE}" presName="Name64" presStyleLbl="parChTrans1D2" presStyleIdx="6" presStyleCnt="14"/>
      <dgm:spPr/>
      <dgm:t>
        <a:bodyPr/>
        <a:lstStyle/>
        <a:p>
          <a:endParaRPr lang="es-ES"/>
        </a:p>
      </dgm:t>
    </dgm:pt>
    <dgm:pt modelId="{A159F7AE-CC0E-994F-AE42-75DD4A094860}" type="pres">
      <dgm:prSet presAssocID="{6709F17F-C04B-1C40-84CC-F0562645E9B6}" presName="hierRoot2" presStyleCnt="0">
        <dgm:presLayoutVars>
          <dgm:hierBranch val="init"/>
        </dgm:presLayoutVars>
      </dgm:prSet>
      <dgm:spPr/>
    </dgm:pt>
    <dgm:pt modelId="{38B66A04-4448-6D48-87B4-75CCFDC3C1A6}" type="pres">
      <dgm:prSet presAssocID="{6709F17F-C04B-1C40-84CC-F0562645E9B6}" presName="rootComposite" presStyleCnt="0"/>
      <dgm:spPr/>
    </dgm:pt>
    <dgm:pt modelId="{33F78EE9-D1B6-FD41-9D2C-68CDD4A3116E}" type="pres">
      <dgm:prSet presAssocID="{6709F17F-C04B-1C40-84CC-F0562645E9B6}" presName="rootText" presStyleLbl="node2" presStyleIdx="6" presStyleCnt="8" custLinFactY="-37807" custLinFactNeighborX="-70689" custLinFactNeighborY="-100000">
        <dgm:presLayoutVars>
          <dgm:chPref val="3"/>
        </dgm:presLayoutVars>
      </dgm:prSet>
      <dgm:spPr/>
      <dgm:t>
        <a:bodyPr/>
        <a:lstStyle/>
        <a:p>
          <a:endParaRPr lang="es-ES"/>
        </a:p>
      </dgm:t>
    </dgm:pt>
    <dgm:pt modelId="{3AE71C82-37C5-B34C-B9C2-D2C844631A6D}" type="pres">
      <dgm:prSet presAssocID="{6709F17F-C04B-1C40-84CC-F0562645E9B6}" presName="rootConnector" presStyleLbl="node2" presStyleIdx="6" presStyleCnt="8"/>
      <dgm:spPr/>
      <dgm:t>
        <a:bodyPr/>
        <a:lstStyle/>
        <a:p>
          <a:endParaRPr lang="es-ES"/>
        </a:p>
      </dgm:t>
    </dgm:pt>
    <dgm:pt modelId="{512E9BFC-62C3-C34B-A30E-40EB0200A11C}" type="pres">
      <dgm:prSet presAssocID="{6709F17F-C04B-1C40-84CC-F0562645E9B6}" presName="hierChild4" presStyleCnt="0"/>
      <dgm:spPr/>
    </dgm:pt>
    <dgm:pt modelId="{30A07DDC-F03F-9B41-9F29-6FC7BDF9B545}" type="pres">
      <dgm:prSet presAssocID="{6709F17F-C04B-1C40-84CC-F0562645E9B6}" presName="hierChild5" presStyleCnt="0"/>
      <dgm:spPr/>
    </dgm:pt>
    <dgm:pt modelId="{592A36BD-FAC7-6741-A639-331BFBCD22A4}" type="pres">
      <dgm:prSet presAssocID="{F3F9030F-E832-ED4F-8EFE-DC07718D0FCF}" presName="Name64" presStyleLbl="parChTrans1D2" presStyleIdx="7" presStyleCnt="14"/>
      <dgm:spPr/>
      <dgm:t>
        <a:bodyPr/>
        <a:lstStyle/>
        <a:p>
          <a:endParaRPr lang="es-ES"/>
        </a:p>
      </dgm:t>
    </dgm:pt>
    <dgm:pt modelId="{AF112223-31BD-2248-ADC9-06041E7BE91C}" type="pres">
      <dgm:prSet presAssocID="{B377579A-D82A-364A-8907-C83BE57CDB42}" presName="hierRoot2" presStyleCnt="0">
        <dgm:presLayoutVars>
          <dgm:hierBranch val="init"/>
        </dgm:presLayoutVars>
      </dgm:prSet>
      <dgm:spPr/>
    </dgm:pt>
    <dgm:pt modelId="{00952A2D-F065-3244-A00C-5907BAF174C2}" type="pres">
      <dgm:prSet presAssocID="{B377579A-D82A-364A-8907-C83BE57CDB42}" presName="rootComposite" presStyleCnt="0"/>
      <dgm:spPr/>
    </dgm:pt>
    <dgm:pt modelId="{E7087F42-31A7-1E44-90F3-5B4F507F1609}" type="pres">
      <dgm:prSet presAssocID="{B377579A-D82A-364A-8907-C83BE57CDB42}" presName="rootText" presStyleLbl="node2" presStyleIdx="7" presStyleCnt="8" custLinFactY="-37807" custLinFactNeighborX="-70689" custLinFactNeighborY="-100000">
        <dgm:presLayoutVars>
          <dgm:chPref val="3"/>
        </dgm:presLayoutVars>
      </dgm:prSet>
      <dgm:spPr/>
      <dgm:t>
        <a:bodyPr/>
        <a:lstStyle/>
        <a:p>
          <a:endParaRPr lang="es-ES"/>
        </a:p>
      </dgm:t>
    </dgm:pt>
    <dgm:pt modelId="{12DB7D51-744D-3343-8C73-EA7AC37659B1}" type="pres">
      <dgm:prSet presAssocID="{B377579A-D82A-364A-8907-C83BE57CDB42}" presName="rootConnector" presStyleLbl="node2" presStyleIdx="7" presStyleCnt="8"/>
      <dgm:spPr/>
      <dgm:t>
        <a:bodyPr/>
        <a:lstStyle/>
        <a:p>
          <a:endParaRPr lang="es-ES"/>
        </a:p>
      </dgm:t>
    </dgm:pt>
    <dgm:pt modelId="{C06B2B26-B7AB-E847-88F9-DED53F78BC1C}" type="pres">
      <dgm:prSet presAssocID="{B377579A-D82A-364A-8907-C83BE57CDB42}" presName="hierChild4" presStyleCnt="0"/>
      <dgm:spPr/>
    </dgm:pt>
    <dgm:pt modelId="{59ECCA5E-30F2-CC4F-809C-FD361A75885D}" type="pres">
      <dgm:prSet presAssocID="{B377579A-D82A-364A-8907-C83BE57CDB42}" presName="hierChild5" presStyleCnt="0"/>
      <dgm:spPr/>
    </dgm:pt>
    <dgm:pt modelId="{A83EBB8F-D81C-974C-B624-419EB3EEDC2A}" type="pres">
      <dgm:prSet presAssocID="{95942D3E-830D-F54B-8C27-52BCC452FFD5}" presName="hierChild3" presStyleCnt="0"/>
      <dgm:spPr/>
    </dgm:pt>
    <dgm:pt modelId="{7F846487-6BE4-0243-99E6-EFE5065FEE13}" type="pres">
      <dgm:prSet presAssocID="{47152FFF-1F7E-B540-AAF4-851DB76542F8}" presName="hierRoot1" presStyleCnt="0">
        <dgm:presLayoutVars>
          <dgm:hierBranch val="init"/>
        </dgm:presLayoutVars>
      </dgm:prSet>
      <dgm:spPr/>
    </dgm:pt>
    <dgm:pt modelId="{DB890346-2DFF-144B-9BD1-73671B9FFF55}" type="pres">
      <dgm:prSet presAssocID="{47152FFF-1F7E-B540-AAF4-851DB76542F8}" presName="rootComposite1" presStyleCnt="0"/>
      <dgm:spPr/>
    </dgm:pt>
    <dgm:pt modelId="{BF47C268-2B6D-CA4B-89C5-777193BD7087}" type="pres">
      <dgm:prSet presAssocID="{47152FFF-1F7E-B540-AAF4-851DB76542F8}" presName="rootText1" presStyleLbl="node0" presStyleIdx="1" presStyleCnt="2" custScaleX="109072" custScaleY="196373" custLinFactX="100000" custLinFactY="-358055" custLinFactNeighborX="138571" custLinFactNeighborY="-400000">
        <dgm:presLayoutVars>
          <dgm:chPref val="3"/>
        </dgm:presLayoutVars>
      </dgm:prSet>
      <dgm:spPr/>
      <dgm:t>
        <a:bodyPr/>
        <a:lstStyle/>
        <a:p>
          <a:endParaRPr lang="es-ES"/>
        </a:p>
      </dgm:t>
    </dgm:pt>
    <dgm:pt modelId="{C528D939-23F1-C345-AFB6-9ECBC7D3E76D}" type="pres">
      <dgm:prSet presAssocID="{47152FFF-1F7E-B540-AAF4-851DB76542F8}" presName="rootConnector1" presStyleLbl="node1" presStyleIdx="0" presStyleCnt="0"/>
      <dgm:spPr/>
      <dgm:t>
        <a:bodyPr/>
        <a:lstStyle/>
        <a:p>
          <a:endParaRPr lang="es-ES"/>
        </a:p>
      </dgm:t>
    </dgm:pt>
    <dgm:pt modelId="{765E15A0-CF6F-BE46-8CBC-5933A3454CD6}" type="pres">
      <dgm:prSet presAssocID="{47152FFF-1F7E-B540-AAF4-851DB76542F8}" presName="hierChild2" presStyleCnt="0"/>
      <dgm:spPr/>
    </dgm:pt>
    <dgm:pt modelId="{1A5D7D16-6B71-A849-A5ED-953B490DD727}" type="pres">
      <dgm:prSet presAssocID="{47152FFF-1F7E-B540-AAF4-851DB76542F8}" presName="hierChild3" presStyleCnt="0"/>
      <dgm:spPr/>
    </dgm:pt>
    <dgm:pt modelId="{6FBACE73-8320-F64D-B02C-1A520874D826}" type="pres">
      <dgm:prSet presAssocID="{B7190AE9-D203-E54C-B039-1F6A45F9DEAD}" presName="Name115" presStyleLbl="parChTrans1D2" presStyleIdx="8" presStyleCnt="14"/>
      <dgm:spPr/>
      <dgm:t>
        <a:bodyPr/>
        <a:lstStyle/>
        <a:p>
          <a:endParaRPr lang="es-ES"/>
        </a:p>
      </dgm:t>
    </dgm:pt>
    <dgm:pt modelId="{C33614B3-805B-BA46-B6F6-B5E905E8BB37}" type="pres">
      <dgm:prSet presAssocID="{4CC0FDC6-68A0-CA44-B55B-873038B39A19}" presName="hierRoot3" presStyleCnt="0">
        <dgm:presLayoutVars>
          <dgm:hierBranch val="init"/>
        </dgm:presLayoutVars>
      </dgm:prSet>
      <dgm:spPr/>
    </dgm:pt>
    <dgm:pt modelId="{3C51AD95-D350-7F42-96FA-9E4FD6D0D0AE}" type="pres">
      <dgm:prSet presAssocID="{4CC0FDC6-68A0-CA44-B55B-873038B39A19}" presName="rootComposite3" presStyleCnt="0"/>
      <dgm:spPr/>
    </dgm:pt>
    <dgm:pt modelId="{4023EF85-E9E1-6B47-97D0-FE926C8C1FAB}" type="pres">
      <dgm:prSet presAssocID="{4CC0FDC6-68A0-CA44-B55B-873038B39A19}" presName="rootText3" presStyleLbl="asst1" presStyleIdx="0" presStyleCnt="6" custLinFactX="88869" custLinFactY="-411261" custLinFactNeighborX="100000" custLinFactNeighborY="-500000">
        <dgm:presLayoutVars>
          <dgm:chPref val="3"/>
        </dgm:presLayoutVars>
      </dgm:prSet>
      <dgm:spPr/>
      <dgm:t>
        <a:bodyPr/>
        <a:lstStyle/>
        <a:p>
          <a:endParaRPr lang="es-ES"/>
        </a:p>
      </dgm:t>
    </dgm:pt>
    <dgm:pt modelId="{5CECA68A-525B-4E4C-9844-FC8EDD7BA73B}" type="pres">
      <dgm:prSet presAssocID="{4CC0FDC6-68A0-CA44-B55B-873038B39A19}" presName="rootConnector3" presStyleLbl="asst1" presStyleIdx="0" presStyleCnt="6"/>
      <dgm:spPr/>
      <dgm:t>
        <a:bodyPr/>
        <a:lstStyle/>
        <a:p>
          <a:endParaRPr lang="es-ES"/>
        </a:p>
      </dgm:t>
    </dgm:pt>
    <dgm:pt modelId="{1832B551-7EA1-D946-A0DB-0836482D7D78}" type="pres">
      <dgm:prSet presAssocID="{4CC0FDC6-68A0-CA44-B55B-873038B39A19}" presName="hierChild6" presStyleCnt="0"/>
      <dgm:spPr/>
    </dgm:pt>
    <dgm:pt modelId="{D647BA5C-3DB4-D84D-ADA7-B5B8608BA84A}" type="pres">
      <dgm:prSet presAssocID="{4CC0FDC6-68A0-CA44-B55B-873038B39A19}" presName="hierChild7" presStyleCnt="0"/>
      <dgm:spPr/>
    </dgm:pt>
    <dgm:pt modelId="{E17C76CE-1854-BD4D-9500-FCB5B49DDBD5}" type="pres">
      <dgm:prSet presAssocID="{B0509A2C-8652-284D-A81A-8FDCD09FBB1E}" presName="Name115" presStyleLbl="parChTrans1D2" presStyleIdx="9" presStyleCnt="14"/>
      <dgm:spPr/>
      <dgm:t>
        <a:bodyPr/>
        <a:lstStyle/>
        <a:p>
          <a:endParaRPr lang="es-ES"/>
        </a:p>
      </dgm:t>
    </dgm:pt>
    <dgm:pt modelId="{BC765C0A-B00C-0F4C-B7F5-4783985B1EAD}" type="pres">
      <dgm:prSet presAssocID="{2BAC62C4-BB12-0449-B5B7-71A0E67FCAC6}" presName="hierRoot3" presStyleCnt="0">
        <dgm:presLayoutVars>
          <dgm:hierBranch val="init"/>
        </dgm:presLayoutVars>
      </dgm:prSet>
      <dgm:spPr/>
    </dgm:pt>
    <dgm:pt modelId="{599C9A6C-A3E8-3C45-B5CB-E3D91BCEDF25}" type="pres">
      <dgm:prSet presAssocID="{2BAC62C4-BB12-0449-B5B7-71A0E67FCAC6}" presName="rootComposite3" presStyleCnt="0"/>
      <dgm:spPr/>
    </dgm:pt>
    <dgm:pt modelId="{CEDE4E3D-B6FB-B44E-B791-EBCAB58F644B}" type="pres">
      <dgm:prSet presAssocID="{2BAC62C4-BB12-0449-B5B7-71A0E67FCAC6}" presName="rootText3" presStyleLbl="asst1" presStyleIdx="1" presStyleCnt="6" custLinFactX="85607" custLinFactY="-300000" custLinFactNeighborX="100000" custLinFactNeighborY="-350193">
        <dgm:presLayoutVars>
          <dgm:chPref val="3"/>
        </dgm:presLayoutVars>
      </dgm:prSet>
      <dgm:spPr/>
      <dgm:t>
        <a:bodyPr/>
        <a:lstStyle/>
        <a:p>
          <a:endParaRPr lang="es-ES"/>
        </a:p>
      </dgm:t>
    </dgm:pt>
    <dgm:pt modelId="{D17F67B4-9B15-0A48-95E1-C343D3C893EA}" type="pres">
      <dgm:prSet presAssocID="{2BAC62C4-BB12-0449-B5B7-71A0E67FCAC6}" presName="rootConnector3" presStyleLbl="asst1" presStyleIdx="1" presStyleCnt="6"/>
      <dgm:spPr/>
      <dgm:t>
        <a:bodyPr/>
        <a:lstStyle/>
        <a:p>
          <a:endParaRPr lang="es-ES"/>
        </a:p>
      </dgm:t>
    </dgm:pt>
    <dgm:pt modelId="{20B33B4C-83C6-3E47-89EF-6A1CDBE12871}" type="pres">
      <dgm:prSet presAssocID="{2BAC62C4-BB12-0449-B5B7-71A0E67FCAC6}" presName="hierChild6" presStyleCnt="0"/>
      <dgm:spPr/>
    </dgm:pt>
    <dgm:pt modelId="{6396283D-D69D-3C44-A83E-7EACE88D9ED0}" type="pres">
      <dgm:prSet presAssocID="{2BAC62C4-BB12-0449-B5B7-71A0E67FCAC6}" presName="hierChild7" presStyleCnt="0"/>
      <dgm:spPr/>
    </dgm:pt>
    <dgm:pt modelId="{454DDEB0-E5C0-8F43-AD9C-8D02B93E9B7F}" type="pres">
      <dgm:prSet presAssocID="{E4B13599-187C-774B-A5A7-99D9BB1183A6}" presName="Name115" presStyleLbl="parChTrans1D2" presStyleIdx="10" presStyleCnt="14"/>
      <dgm:spPr/>
      <dgm:t>
        <a:bodyPr/>
        <a:lstStyle/>
        <a:p>
          <a:endParaRPr lang="es-ES"/>
        </a:p>
      </dgm:t>
    </dgm:pt>
    <dgm:pt modelId="{EB2690AD-8ED6-E945-B29B-7DA75163A5ED}" type="pres">
      <dgm:prSet presAssocID="{3156AAED-458C-AC44-9113-35B2AD787898}" presName="hierRoot3" presStyleCnt="0">
        <dgm:presLayoutVars>
          <dgm:hierBranch val="init"/>
        </dgm:presLayoutVars>
      </dgm:prSet>
      <dgm:spPr/>
    </dgm:pt>
    <dgm:pt modelId="{DCA61D0D-015F-5043-95BB-EAD34E16CFD1}" type="pres">
      <dgm:prSet presAssocID="{3156AAED-458C-AC44-9113-35B2AD787898}" presName="rootComposite3" presStyleCnt="0"/>
      <dgm:spPr/>
    </dgm:pt>
    <dgm:pt modelId="{7E00865A-CD19-794E-B3EE-17CF0B49DEA5}" type="pres">
      <dgm:prSet presAssocID="{3156AAED-458C-AC44-9113-35B2AD787898}" presName="rootText3" presStyleLbl="asst1" presStyleIdx="2" presStyleCnt="6" custLinFactX="88869" custLinFactY="-411261" custLinFactNeighborX="100000" custLinFactNeighborY="-500000">
        <dgm:presLayoutVars>
          <dgm:chPref val="3"/>
        </dgm:presLayoutVars>
      </dgm:prSet>
      <dgm:spPr/>
      <dgm:t>
        <a:bodyPr/>
        <a:lstStyle/>
        <a:p>
          <a:endParaRPr lang="es-ES"/>
        </a:p>
      </dgm:t>
    </dgm:pt>
    <dgm:pt modelId="{C1FE7029-BDC2-E34A-BF16-E95B6E198563}" type="pres">
      <dgm:prSet presAssocID="{3156AAED-458C-AC44-9113-35B2AD787898}" presName="rootConnector3" presStyleLbl="asst1" presStyleIdx="2" presStyleCnt="6"/>
      <dgm:spPr/>
      <dgm:t>
        <a:bodyPr/>
        <a:lstStyle/>
        <a:p>
          <a:endParaRPr lang="es-ES"/>
        </a:p>
      </dgm:t>
    </dgm:pt>
    <dgm:pt modelId="{4488AE8D-EFD9-7C4D-90CA-71A2FC7FAE5A}" type="pres">
      <dgm:prSet presAssocID="{3156AAED-458C-AC44-9113-35B2AD787898}" presName="hierChild6" presStyleCnt="0"/>
      <dgm:spPr/>
    </dgm:pt>
    <dgm:pt modelId="{11E84F38-643B-A149-9370-7808B58E59A9}" type="pres">
      <dgm:prSet presAssocID="{3156AAED-458C-AC44-9113-35B2AD787898}" presName="hierChild7" presStyleCnt="0"/>
      <dgm:spPr/>
    </dgm:pt>
    <dgm:pt modelId="{52BD7A7F-8A31-EF4F-ABDD-F248168E8A68}" type="pres">
      <dgm:prSet presAssocID="{E1EE1688-1C5F-2D4F-A5E6-5829D57AC791}" presName="Name115" presStyleLbl="parChTrans1D2" presStyleIdx="11" presStyleCnt="14"/>
      <dgm:spPr/>
      <dgm:t>
        <a:bodyPr/>
        <a:lstStyle/>
        <a:p>
          <a:endParaRPr lang="es-ES"/>
        </a:p>
      </dgm:t>
    </dgm:pt>
    <dgm:pt modelId="{A6508701-DF97-BA41-ADF9-D4C301E05E1E}" type="pres">
      <dgm:prSet presAssocID="{CAF53555-1D50-944B-9120-66B0E02050B3}" presName="hierRoot3" presStyleCnt="0">
        <dgm:presLayoutVars>
          <dgm:hierBranch val="init"/>
        </dgm:presLayoutVars>
      </dgm:prSet>
      <dgm:spPr/>
    </dgm:pt>
    <dgm:pt modelId="{F639BBE4-CF6B-A74D-BD2C-5973BC58BA3F}" type="pres">
      <dgm:prSet presAssocID="{CAF53555-1D50-944B-9120-66B0E02050B3}" presName="rootComposite3" presStyleCnt="0"/>
      <dgm:spPr/>
    </dgm:pt>
    <dgm:pt modelId="{9B541680-07AB-A548-AF16-AB488A8F26B6}" type="pres">
      <dgm:prSet presAssocID="{CAF53555-1D50-944B-9120-66B0E02050B3}" presName="rootText3" presStyleLbl="asst1" presStyleIdx="3" presStyleCnt="6" custLinFactX="85607" custLinFactY="-300000" custLinFactNeighborX="100000" custLinFactNeighborY="-350193">
        <dgm:presLayoutVars>
          <dgm:chPref val="3"/>
        </dgm:presLayoutVars>
      </dgm:prSet>
      <dgm:spPr/>
      <dgm:t>
        <a:bodyPr/>
        <a:lstStyle/>
        <a:p>
          <a:endParaRPr lang="es-ES"/>
        </a:p>
      </dgm:t>
    </dgm:pt>
    <dgm:pt modelId="{C3B63100-D3AF-554B-8BF2-FC32635570EE}" type="pres">
      <dgm:prSet presAssocID="{CAF53555-1D50-944B-9120-66B0E02050B3}" presName="rootConnector3" presStyleLbl="asst1" presStyleIdx="3" presStyleCnt="6"/>
      <dgm:spPr/>
      <dgm:t>
        <a:bodyPr/>
        <a:lstStyle/>
        <a:p>
          <a:endParaRPr lang="es-ES"/>
        </a:p>
      </dgm:t>
    </dgm:pt>
    <dgm:pt modelId="{4EE65359-85E8-7E4E-B392-5FEA8860F596}" type="pres">
      <dgm:prSet presAssocID="{CAF53555-1D50-944B-9120-66B0E02050B3}" presName="hierChild6" presStyleCnt="0"/>
      <dgm:spPr/>
    </dgm:pt>
    <dgm:pt modelId="{D68413D2-FEAB-1642-9BF7-9002AC44F358}" type="pres">
      <dgm:prSet presAssocID="{CAF53555-1D50-944B-9120-66B0E02050B3}" presName="hierChild7" presStyleCnt="0"/>
      <dgm:spPr/>
    </dgm:pt>
    <dgm:pt modelId="{9AEC9B0F-7C38-2749-8D35-C84F31B3F395}" type="pres">
      <dgm:prSet presAssocID="{00688D10-1C74-294F-BFDB-CA67C3C1E238}" presName="Name115" presStyleLbl="parChTrans1D2" presStyleIdx="12" presStyleCnt="14"/>
      <dgm:spPr/>
      <dgm:t>
        <a:bodyPr/>
        <a:lstStyle/>
        <a:p>
          <a:endParaRPr lang="es-ES"/>
        </a:p>
      </dgm:t>
    </dgm:pt>
    <dgm:pt modelId="{377C5460-0AEE-3D4F-A0F1-2BC498B6E91D}" type="pres">
      <dgm:prSet presAssocID="{1111F2DE-2857-BC4E-A175-BF8E20034FAA}" presName="hierRoot3" presStyleCnt="0">
        <dgm:presLayoutVars>
          <dgm:hierBranch val="init"/>
        </dgm:presLayoutVars>
      </dgm:prSet>
      <dgm:spPr/>
    </dgm:pt>
    <dgm:pt modelId="{E42AD38F-B87E-694D-9C08-91B9BA463FB6}" type="pres">
      <dgm:prSet presAssocID="{1111F2DE-2857-BC4E-A175-BF8E20034FAA}" presName="rootComposite3" presStyleCnt="0"/>
      <dgm:spPr/>
    </dgm:pt>
    <dgm:pt modelId="{EEAD774D-22E0-0943-B9EA-74FBF1C8C517}" type="pres">
      <dgm:prSet presAssocID="{1111F2DE-2857-BC4E-A175-BF8E20034FAA}" presName="rootText3" presStyleLbl="asst1" presStyleIdx="4" presStyleCnt="6" custLinFactX="78986" custLinFactY="-411261" custLinFactNeighborX="100000" custLinFactNeighborY="-500000">
        <dgm:presLayoutVars>
          <dgm:chPref val="3"/>
        </dgm:presLayoutVars>
      </dgm:prSet>
      <dgm:spPr/>
      <dgm:t>
        <a:bodyPr/>
        <a:lstStyle/>
        <a:p>
          <a:endParaRPr lang="es-ES"/>
        </a:p>
      </dgm:t>
    </dgm:pt>
    <dgm:pt modelId="{8855316C-69CF-0946-8DF6-AC8A49F91491}" type="pres">
      <dgm:prSet presAssocID="{1111F2DE-2857-BC4E-A175-BF8E20034FAA}" presName="rootConnector3" presStyleLbl="asst1" presStyleIdx="4" presStyleCnt="6"/>
      <dgm:spPr/>
      <dgm:t>
        <a:bodyPr/>
        <a:lstStyle/>
        <a:p>
          <a:endParaRPr lang="es-ES"/>
        </a:p>
      </dgm:t>
    </dgm:pt>
    <dgm:pt modelId="{B93469D7-669A-3A4A-9B3A-FD13A327CB9C}" type="pres">
      <dgm:prSet presAssocID="{1111F2DE-2857-BC4E-A175-BF8E20034FAA}" presName="hierChild6" presStyleCnt="0"/>
      <dgm:spPr/>
    </dgm:pt>
    <dgm:pt modelId="{D10F9C2F-6C7A-2C46-BCCE-5B68B8C0A89B}" type="pres">
      <dgm:prSet presAssocID="{1111F2DE-2857-BC4E-A175-BF8E20034FAA}" presName="hierChild7" presStyleCnt="0"/>
      <dgm:spPr/>
    </dgm:pt>
    <dgm:pt modelId="{3662A336-875E-5B49-9849-6A395B44B6AD}" type="pres">
      <dgm:prSet presAssocID="{C38D3821-B450-5B49-AA03-2002C9C0AAB0}" presName="Name115" presStyleLbl="parChTrans1D2" presStyleIdx="13" presStyleCnt="14"/>
      <dgm:spPr/>
      <dgm:t>
        <a:bodyPr/>
        <a:lstStyle/>
        <a:p>
          <a:endParaRPr lang="es-ES"/>
        </a:p>
      </dgm:t>
    </dgm:pt>
    <dgm:pt modelId="{5DD68515-91DA-D441-B463-9956B623E8FB}" type="pres">
      <dgm:prSet presAssocID="{7D192650-0F44-ED42-86D7-2AB6169DF2B8}" presName="hierRoot3" presStyleCnt="0">
        <dgm:presLayoutVars>
          <dgm:hierBranch val="init"/>
        </dgm:presLayoutVars>
      </dgm:prSet>
      <dgm:spPr/>
    </dgm:pt>
    <dgm:pt modelId="{4D74824A-59ED-EF4C-88FB-67DB959FCAF2}" type="pres">
      <dgm:prSet presAssocID="{7D192650-0F44-ED42-86D7-2AB6169DF2B8}" presName="rootComposite3" presStyleCnt="0"/>
      <dgm:spPr/>
    </dgm:pt>
    <dgm:pt modelId="{C7CB8144-533F-C741-BA18-8345E899BDA9}" type="pres">
      <dgm:prSet presAssocID="{7D192650-0F44-ED42-86D7-2AB6169DF2B8}" presName="rootText3" presStyleLbl="asst1" presStyleIdx="5" presStyleCnt="6" custLinFactX="78627" custLinFactY="-300000" custLinFactNeighborX="100000" custLinFactNeighborY="-354941">
        <dgm:presLayoutVars>
          <dgm:chPref val="3"/>
        </dgm:presLayoutVars>
      </dgm:prSet>
      <dgm:spPr/>
      <dgm:t>
        <a:bodyPr/>
        <a:lstStyle/>
        <a:p>
          <a:endParaRPr lang="es-ES"/>
        </a:p>
      </dgm:t>
    </dgm:pt>
    <dgm:pt modelId="{D6F5658A-D096-6445-A5D9-A977B6D72448}" type="pres">
      <dgm:prSet presAssocID="{7D192650-0F44-ED42-86D7-2AB6169DF2B8}" presName="rootConnector3" presStyleLbl="asst1" presStyleIdx="5" presStyleCnt="6"/>
      <dgm:spPr/>
      <dgm:t>
        <a:bodyPr/>
        <a:lstStyle/>
        <a:p>
          <a:endParaRPr lang="es-ES"/>
        </a:p>
      </dgm:t>
    </dgm:pt>
    <dgm:pt modelId="{60B1BAD7-A264-CD4D-9E66-0CB168597356}" type="pres">
      <dgm:prSet presAssocID="{7D192650-0F44-ED42-86D7-2AB6169DF2B8}" presName="hierChild6" presStyleCnt="0"/>
      <dgm:spPr/>
    </dgm:pt>
    <dgm:pt modelId="{5515706E-4A60-604E-BA89-293AF39232B1}" type="pres">
      <dgm:prSet presAssocID="{7D192650-0F44-ED42-86D7-2AB6169DF2B8}" presName="hierChild7" presStyleCnt="0"/>
      <dgm:spPr/>
    </dgm:pt>
  </dgm:ptLst>
  <dgm:cxnLst>
    <dgm:cxn modelId="{D8C5B5D1-0705-4C20-9891-D788319D45E8}" type="presOf" srcId="{47341D19-41C9-9C4B-911B-7713D9ECB4AB}" destId="{7DAC47F6-625B-954C-8394-D0B01A1D882D}" srcOrd="0" destOrd="0" presId="urn:microsoft.com/office/officeart/2009/3/layout/HorizontalOrganizationChart"/>
    <dgm:cxn modelId="{E7B5CCC5-A2AD-4F2F-86FA-04B850FD7B5B}" type="presOf" srcId="{AAE0E5AE-CA75-994C-A645-B64337143BBB}" destId="{9A33DD79-24CB-F84D-AB4B-A51F0721E73B}" srcOrd="0" destOrd="0" presId="urn:microsoft.com/office/officeart/2009/3/layout/HorizontalOrganizationChart"/>
    <dgm:cxn modelId="{88A71019-1769-49E0-9238-B28A4EB3FDF0}" type="presOf" srcId="{02DC843F-A2EB-DF41-B560-EEE3AD7E33D5}" destId="{B21599AC-133F-3D46-A7EE-573FE9708141}" srcOrd="1" destOrd="0" presId="urn:microsoft.com/office/officeart/2009/3/layout/HorizontalOrganizationChart"/>
    <dgm:cxn modelId="{948D3E09-4128-4711-8133-8578D4395676}" type="presOf" srcId="{70D2933A-C496-3C4B-A991-FE661BB3D4EF}" destId="{3ADDD9B5-7214-C044-971E-6F1D7FD21B12}" srcOrd="1" destOrd="0" presId="urn:microsoft.com/office/officeart/2009/3/layout/HorizontalOrganizationChart"/>
    <dgm:cxn modelId="{B71C55AB-DE97-40EE-B4EF-194CDCA886B0}" type="presOf" srcId="{70D2933A-C496-3C4B-A991-FE661BB3D4EF}" destId="{0E26059E-C703-8147-A8EC-EC7217F3FD9B}" srcOrd="0" destOrd="0" presId="urn:microsoft.com/office/officeart/2009/3/layout/HorizontalOrganizationChart"/>
    <dgm:cxn modelId="{D499C257-CA49-4923-B865-F4A6FEFD444F}" type="presOf" srcId="{02DC843F-A2EB-DF41-B560-EEE3AD7E33D5}" destId="{E364BFE7-D054-4C40-AEA5-80389F4C76C6}" srcOrd="0" destOrd="0" presId="urn:microsoft.com/office/officeart/2009/3/layout/HorizontalOrganizationChart"/>
    <dgm:cxn modelId="{6C05BD25-8FAA-7746-BCCB-3FEAFF50F28B}" srcId="{95942D3E-830D-F54B-8C27-52BCC452FFD5}" destId="{19BD8CE2-A45D-8741-9535-0EA7C9739EBC}" srcOrd="5" destOrd="0" parTransId="{C36C33A0-7AB5-E948-848F-BB46799FA241}" sibTransId="{9879D160-DF37-8D4E-ADC6-E372FA271E72}"/>
    <dgm:cxn modelId="{86C2BA18-CC8C-49F6-92EA-A93E94EFE263}" type="presOf" srcId="{47341D19-41C9-9C4B-911B-7713D9ECB4AB}" destId="{2775AEB0-17DD-8748-9823-2B1667360931}" srcOrd="1" destOrd="0" presId="urn:microsoft.com/office/officeart/2009/3/layout/HorizontalOrganizationChart"/>
    <dgm:cxn modelId="{39F1A625-7DFF-429B-A74E-B4F21FD20F63}" type="presOf" srcId="{19BD8CE2-A45D-8741-9535-0EA7C9739EBC}" destId="{7857B801-AE7B-A349-B139-7AFE04758B65}" srcOrd="0" destOrd="0" presId="urn:microsoft.com/office/officeart/2009/3/layout/HorizontalOrganizationChart"/>
    <dgm:cxn modelId="{E16BE558-1FAB-4E83-8C86-3EF4305B94B4}" type="presOf" srcId="{7D192650-0F44-ED42-86D7-2AB6169DF2B8}" destId="{C7CB8144-533F-C741-BA18-8345E899BDA9}" srcOrd="0" destOrd="0" presId="urn:microsoft.com/office/officeart/2009/3/layout/HorizontalOrganizationChart"/>
    <dgm:cxn modelId="{A6583BFA-5635-9B41-9738-0A3FD5913D75}" srcId="{47152FFF-1F7E-B540-AAF4-851DB76542F8}" destId="{CAF53555-1D50-944B-9120-66B0E02050B3}" srcOrd="3" destOrd="0" parTransId="{E1EE1688-1C5F-2D4F-A5E6-5829D57AC791}" sibTransId="{0488D910-55BB-0747-94A0-46EF2F93FCE6}"/>
    <dgm:cxn modelId="{79E7B29E-F46E-4244-8AC7-C70E53603D67}" type="presOf" srcId="{2BAC62C4-BB12-0449-B5B7-71A0E67FCAC6}" destId="{D17F67B4-9B15-0A48-95E1-C343D3C893EA}" srcOrd="1" destOrd="0" presId="urn:microsoft.com/office/officeart/2009/3/layout/HorizontalOrganizationChart"/>
    <dgm:cxn modelId="{4497D3E5-EF18-4B83-B1A6-57B03A4BECBD}" type="presOf" srcId="{C38D3821-B450-5B49-AA03-2002C9C0AAB0}" destId="{3662A336-875E-5B49-9849-6A395B44B6AD}" srcOrd="0" destOrd="0" presId="urn:microsoft.com/office/officeart/2009/3/layout/HorizontalOrganizationChart"/>
    <dgm:cxn modelId="{8319E6D3-D00D-394F-B049-BC6053B033D7}" srcId="{95942D3E-830D-F54B-8C27-52BCC452FFD5}" destId="{6709F17F-C04B-1C40-84CC-F0562645E9B6}" srcOrd="6" destOrd="0" parTransId="{EF4A1DDF-25CF-914E-B4ED-287C8B3170CE}" sibTransId="{BDD17171-7ADC-C14F-8C5D-901E44DF8DAF}"/>
    <dgm:cxn modelId="{38404443-8DD7-42D6-B87C-9F31DC5BA10E}" type="presOf" srcId="{B377579A-D82A-364A-8907-C83BE57CDB42}" destId="{E7087F42-31A7-1E44-90F3-5B4F507F1609}" srcOrd="0" destOrd="0" presId="urn:microsoft.com/office/officeart/2009/3/layout/HorizontalOrganizationChart"/>
    <dgm:cxn modelId="{4B4D9C67-6E73-4FE2-A430-06A9C1DB5B93}" type="presOf" srcId="{1111F2DE-2857-BC4E-A175-BF8E20034FAA}" destId="{8855316C-69CF-0946-8DF6-AC8A49F91491}" srcOrd="1" destOrd="0" presId="urn:microsoft.com/office/officeart/2009/3/layout/HorizontalOrganizationChart"/>
    <dgm:cxn modelId="{DEA28E83-BE56-4A52-A682-B087D0BBE518}" type="presOf" srcId="{47152FFF-1F7E-B540-AAF4-851DB76542F8}" destId="{BF47C268-2B6D-CA4B-89C5-777193BD7087}" srcOrd="0" destOrd="0" presId="urn:microsoft.com/office/officeart/2009/3/layout/HorizontalOrganizationChart"/>
    <dgm:cxn modelId="{2C817FC3-6D19-5C4D-9F18-FE41CBD74A52}" srcId="{47152FFF-1F7E-B540-AAF4-851DB76542F8}" destId="{1111F2DE-2857-BC4E-A175-BF8E20034FAA}" srcOrd="4" destOrd="0" parTransId="{00688D10-1C74-294F-BFDB-CA67C3C1E238}" sibTransId="{C9397C3E-AD1A-184D-901C-A5820AE659CA}"/>
    <dgm:cxn modelId="{D4790F8B-F19F-4BCE-8E73-8108E3883D3F}" type="presOf" srcId="{19BD8CE2-A45D-8741-9535-0EA7C9739EBC}" destId="{33D0989B-1525-6D4F-B2D2-09B5FA329131}" srcOrd="1" destOrd="0" presId="urn:microsoft.com/office/officeart/2009/3/layout/HorizontalOrganizationChart"/>
    <dgm:cxn modelId="{BFE32CA9-67F4-4EDA-8322-4961EA615A32}" type="presOf" srcId="{3156AAED-458C-AC44-9113-35B2AD787898}" destId="{C1FE7029-BDC2-E34A-BF16-E95B6E198563}" srcOrd="1" destOrd="0" presId="urn:microsoft.com/office/officeart/2009/3/layout/HorizontalOrganizationChart"/>
    <dgm:cxn modelId="{D59DEBFF-9425-4206-BA23-AE7E00B93ABD}" type="presOf" srcId="{B19D5AA9-AD31-EF42-AF3C-45B89CF7E5AD}" destId="{97675E92-2929-864D-9FA9-E3292525A76B}" srcOrd="0" destOrd="0" presId="urn:microsoft.com/office/officeart/2009/3/layout/HorizontalOrganizationChart"/>
    <dgm:cxn modelId="{DB503978-568C-4B49-BEC3-8C0C993A4C18}" type="presOf" srcId="{EF4A1DDF-25CF-914E-B4ED-287C8B3170CE}" destId="{72914D2F-386F-FE4D-B633-F39A89FEA275}" srcOrd="0" destOrd="0" presId="urn:microsoft.com/office/officeart/2009/3/layout/HorizontalOrganizationChart"/>
    <dgm:cxn modelId="{45748B0E-4AFE-4242-A5DD-F4FBB5E73802}" type="presOf" srcId="{CAF53555-1D50-944B-9120-66B0E02050B3}" destId="{C3B63100-D3AF-554B-8BF2-FC32635570EE}" srcOrd="1" destOrd="0" presId="urn:microsoft.com/office/officeart/2009/3/layout/HorizontalOrganizationChart"/>
    <dgm:cxn modelId="{6FF56155-0639-4273-8979-EBDDEC216908}" type="presOf" srcId="{C7B5AA7C-85FB-9245-90B0-694B629C2574}" destId="{43495789-39AF-3746-8786-BF3553AE7B78}" srcOrd="1" destOrd="0" presId="urn:microsoft.com/office/officeart/2009/3/layout/HorizontalOrganizationChart"/>
    <dgm:cxn modelId="{FB339585-6B2B-2D43-81FA-14C42C20EFFA}" srcId="{95942D3E-830D-F54B-8C27-52BCC452FFD5}" destId="{47341D19-41C9-9C4B-911B-7713D9ECB4AB}" srcOrd="1" destOrd="0" parTransId="{5FB3105C-FF40-3948-9A62-9792CFADA90B}" sibTransId="{EA1FFF6A-F296-D346-95B6-86F16D542C92}"/>
    <dgm:cxn modelId="{E64591AC-930A-4A93-BD2D-0468E3325EE4}" type="presOf" srcId="{4E788B9B-72A3-7F45-BBDC-BC4C5F200B50}" destId="{D29F239D-BD73-FD49-A3F3-25330045865A}" srcOrd="1" destOrd="0" presId="urn:microsoft.com/office/officeart/2009/3/layout/HorizontalOrganizationChart"/>
    <dgm:cxn modelId="{5B44C196-3C3C-CE4B-97E1-6A234EA87ACB}" srcId="{95942D3E-830D-F54B-8C27-52BCC452FFD5}" destId="{C7B5AA7C-85FB-9245-90B0-694B629C2574}" srcOrd="0" destOrd="0" parTransId="{AD912180-4EB7-9445-BDCF-974F889DFD9F}" sibTransId="{92E49C50-413A-9D4B-92F1-DE9C98AE015F}"/>
    <dgm:cxn modelId="{0BBDBFC4-3604-43EF-8F2A-85BD4BCAEBA8}" type="presOf" srcId="{6709F17F-C04B-1C40-84CC-F0562645E9B6}" destId="{3AE71C82-37C5-B34C-B9C2-D2C844631A6D}" srcOrd="1" destOrd="0" presId="urn:microsoft.com/office/officeart/2009/3/layout/HorizontalOrganizationChart"/>
    <dgm:cxn modelId="{2A9342B6-DAF8-40F1-B25C-69E817F2E902}" type="presOf" srcId="{AD912180-4EB7-9445-BDCF-974F889DFD9F}" destId="{3FA4B8CE-17D6-CE40-8337-2B92F7DA2136}" srcOrd="0" destOrd="0" presId="urn:microsoft.com/office/officeart/2009/3/layout/HorizontalOrganizationChart"/>
    <dgm:cxn modelId="{B6F8D765-539F-D345-8231-538A3D0ED3D7}" srcId="{AAE0E5AE-CA75-994C-A645-B64337143BBB}" destId="{95942D3E-830D-F54B-8C27-52BCC452FFD5}" srcOrd="0" destOrd="0" parTransId="{C8668B75-74BE-924B-8861-DD2761123391}" sibTransId="{0190E2C9-110C-7E4C-AF8F-C4051FF28265}"/>
    <dgm:cxn modelId="{561ED50F-9805-4FB8-A48E-22157A970263}" type="presOf" srcId="{EF35B4B7-892D-0549-9022-FDFA30E18830}" destId="{0C0B9C7F-013D-FF42-8E17-1038FA2C4631}" srcOrd="0" destOrd="0" presId="urn:microsoft.com/office/officeart/2009/3/layout/HorizontalOrganizationChart"/>
    <dgm:cxn modelId="{C222363D-4D73-4438-9356-72811FD1D1A8}" type="presOf" srcId="{C7B5AA7C-85FB-9245-90B0-694B629C2574}" destId="{99F6B02C-452E-2E4D-A0F6-4A1F57995556}" srcOrd="0" destOrd="0" presId="urn:microsoft.com/office/officeart/2009/3/layout/HorizontalOrganizationChart"/>
    <dgm:cxn modelId="{08A615EA-6F56-1149-9717-FB36F836BD0A}" srcId="{47152FFF-1F7E-B540-AAF4-851DB76542F8}" destId="{3156AAED-458C-AC44-9113-35B2AD787898}" srcOrd="2" destOrd="0" parTransId="{E4B13599-187C-774B-A5A7-99D9BB1183A6}" sibTransId="{60C89FCD-8FAB-2D42-8304-F3FE25E87285}"/>
    <dgm:cxn modelId="{284FEFBA-2B29-4E72-98C9-7515E1F7E08F}" type="presOf" srcId="{E4B13599-187C-774B-A5A7-99D9BB1183A6}" destId="{454DDEB0-E5C0-8F43-AD9C-8D02B93E9B7F}" srcOrd="0" destOrd="0" presId="urn:microsoft.com/office/officeart/2009/3/layout/HorizontalOrganizationChart"/>
    <dgm:cxn modelId="{BD2E04A8-F75A-4DE5-B29E-F20C4E62578A}" type="presOf" srcId="{95942D3E-830D-F54B-8C27-52BCC452FFD5}" destId="{DFB5996E-37B3-EB4B-AFF8-E6B88E6228DD}" srcOrd="1" destOrd="0" presId="urn:microsoft.com/office/officeart/2009/3/layout/HorizontalOrganizationChart"/>
    <dgm:cxn modelId="{DFA864A3-D469-4C4B-861C-6D12F3F47856}" srcId="{95942D3E-830D-F54B-8C27-52BCC452FFD5}" destId="{70D2933A-C496-3C4B-A991-FE661BB3D4EF}" srcOrd="2" destOrd="0" parTransId="{536DC95C-3743-8A46-828A-3E871BEA0B8E}" sibTransId="{41E9691C-6E19-2D44-A3F1-4EB84AE82CB6}"/>
    <dgm:cxn modelId="{8DEB773D-CB2C-4E19-8185-003FC1E46177}" type="presOf" srcId="{6709F17F-C04B-1C40-84CC-F0562645E9B6}" destId="{33F78EE9-D1B6-FD41-9D2C-68CDD4A3116E}" srcOrd="0" destOrd="0" presId="urn:microsoft.com/office/officeart/2009/3/layout/HorizontalOrganizationChart"/>
    <dgm:cxn modelId="{BF245B6B-631E-E14B-93F8-12A015A0ADF9}" srcId="{95942D3E-830D-F54B-8C27-52BCC452FFD5}" destId="{02DC843F-A2EB-DF41-B560-EEE3AD7E33D5}" srcOrd="4" destOrd="0" parTransId="{EF35B4B7-892D-0549-9022-FDFA30E18830}" sibTransId="{143F8F56-1AA8-EF49-BA4B-AFA0DA7DEB36}"/>
    <dgm:cxn modelId="{F406F1C6-C9C4-44A7-A2A3-D6AAC8FB1CA2}" type="presOf" srcId="{CAF53555-1D50-944B-9120-66B0E02050B3}" destId="{9B541680-07AB-A548-AF16-AB488A8F26B6}" srcOrd="0" destOrd="0" presId="urn:microsoft.com/office/officeart/2009/3/layout/HorizontalOrganizationChart"/>
    <dgm:cxn modelId="{DF7D2430-431C-C04E-99F0-76DDC7A412E9}" srcId="{AAE0E5AE-CA75-994C-A645-B64337143BBB}" destId="{47152FFF-1F7E-B540-AAF4-851DB76542F8}" srcOrd="1" destOrd="0" parTransId="{6A0F2078-D691-CF4B-BE4C-D35B4A723B56}" sibTransId="{908799B3-AD65-8345-A49E-48393EF7083E}"/>
    <dgm:cxn modelId="{EB0DFBE1-ECE9-4D5C-A214-6BFBCD608083}" type="presOf" srcId="{95942D3E-830D-F54B-8C27-52BCC452FFD5}" destId="{874B251A-63DA-4B48-9BC1-CDAE28F63E5A}" srcOrd="0" destOrd="0" presId="urn:microsoft.com/office/officeart/2009/3/layout/HorizontalOrganizationChart"/>
    <dgm:cxn modelId="{CCEFC9DD-AD5E-504D-8698-2A2AD41B5F7A}" srcId="{47152FFF-1F7E-B540-AAF4-851DB76542F8}" destId="{2BAC62C4-BB12-0449-B5B7-71A0E67FCAC6}" srcOrd="1" destOrd="0" parTransId="{B0509A2C-8652-284D-A81A-8FDCD09FBB1E}" sibTransId="{A7A6E49B-E4BC-BD4A-BDC1-44C4BC9FBDB8}"/>
    <dgm:cxn modelId="{CA723D48-5EA6-47A5-845D-1C3EBE4194B1}" type="presOf" srcId="{B7190AE9-D203-E54C-B039-1F6A45F9DEAD}" destId="{6FBACE73-8320-F64D-B02C-1A520874D826}" srcOrd="0" destOrd="0" presId="urn:microsoft.com/office/officeart/2009/3/layout/HorizontalOrganizationChart"/>
    <dgm:cxn modelId="{BCFB9E14-A53F-4436-A6A1-2D96AC32FB52}" type="presOf" srcId="{B0509A2C-8652-284D-A81A-8FDCD09FBB1E}" destId="{E17C76CE-1854-BD4D-9500-FCB5B49DDBD5}" srcOrd="0" destOrd="0" presId="urn:microsoft.com/office/officeart/2009/3/layout/HorizontalOrganizationChart"/>
    <dgm:cxn modelId="{4208CE26-992A-4261-9CE7-0D9DB33714AC}" type="presOf" srcId="{F3F9030F-E832-ED4F-8EFE-DC07718D0FCF}" destId="{592A36BD-FAC7-6741-A639-331BFBCD22A4}" srcOrd="0" destOrd="0" presId="urn:microsoft.com/office/officeart/2009/3/layout/HorizontalOrganizationChart"/>
    <dgm:cxn modelId="{7B660C7F-C530-4928-B48F-3488D81E7649}" type="presOf" srcId="{00688D10-1C74-294F-BFDB-CA67C3C1E238}" destId="{9AEC9B0F-7C38-2749-8D35-C84F31B3F395}" srcOrd="0" destOrd="0" presId="urn:microsoft.com/office/officeart/2009/3/layout/HorizontalOrganizationChart"/>
    <dgm:cxn modelId="{EB552EF6-1D69-4D4F-BFEF-4B9CFCEB0178}" srcId="{47152FFF-1F7E-B540-AAF4-851DB76542F8}" destId="{4CC0FDC6-68A0-CA44-B55B-873038B39A19}" srcOrd="0" destOrd="0" parTransId="{B7190AE9-D203-E54C-B039-1F6A45F9DEAD}" sibTransId="{B362FCB8-F8C1-324D-A4D3-074AFA54A908}"/>
    <dgm:cxn modelId="{E0B812A0-74B4-4CA3-9899-5A80CFFFA99F}" type="presOf" srcId="{4CC0FDC6-68A0-CA44-B55B-873038B39A19}" destId="{4023EF85-E9E1-6B47-97D0-FE926C8C1FAB}" srcOrd="0" destOrd="0" presId="urn:microsoft.com/office/officeart/2009/3/layout/HorizontalOrganizationChart"/>
    <dgm:cxn modelId="{DDBA3EE8-6EE2-4B23-BBDE-B5450682EB82}" type="presOf" srcId="{B377579A-D82A-364A-8907-C83BE57CDB42}" destId="{12DB7D51-744D-3343-8C73-EA7AC37659B1}" srcOrd="1" destOrd="0" presId="urn:microsoft.com/office/officeart/2009/3/layout/HorizontalOrganizationChart"/>
    <dgm:cxn modelId="{0A5FA810-8044-4DDF-B0A0-1C91C833DD8A}" type="presOf" srcId="{4CC0FDC6-68A0-CA44-B55B-873038B39A19}" destId="{5CECA68A-525B-4E4C-9844-FC8EDD7BA73B}" srcOrd="1" destOrd="0" presId="urn:microsoft.com/office/officeart/2009/3/layout/HorizontalOrganizationChart"/>
    <dgm:cxn modelId="{A929225E-E570-4445-B459-74BFC60A2699}" srcId="{95942D3E-830D-F54B-8C27-52BCC452FFD5}" destId="{B377579A-D82A-364A-8907-C83BE57CDB42}" srcOrd="7" destOrd="0" parTransId="{F3F9030F-E832-ED4F-8EFE-DC07718D0FCF}" sibTransId="{0259100E-9A9F-D64D-988C-7F095EDBD866}"/>
    <dgm:cxn modelId="{A47D3CA3-9C34-4906-A2FA-74893837672C}" type="presOf" srcId="{47152FFF-1F7E-B540-AAF4-851DB76542F8}" destId="{C528D939-23F1-C345-AFB6-9ECBC7D3E76D}" srcOrd="1" destOrd="0" presId="urn:microsoft.com/office/officeart/2009/3/layout/HorizontalOrganizationChart"/>
    <dgm:cxn modelId="{E8A6AA75-0DFD-B34E-AB6A-5C3B686F83C5}" srcId="{95942D3E-830D-F54B-8C27-52BCC452FFD5}" destId="{4E788B9B-72A3-7F45-BBDC-BC4C5F200B50}" srcOrd="3" destOrd="0" parTransId="{B19D5AA9-AD31-EF42-AF3C-45B89CF7E5AD}" sibTransId="{096AF7D4-21F5-8949-93A7-703773129BDC}"/>
    <dgm:cxn modelId="{A62CBAC0-D374-493A-A1EB-4F13D43AE43F}" type="presOf" srcId="{536DC95C-3743-8A46-828A-3E871BEA0B8E}" destId="{E44B171A-9DE2-394C-A122-AED38EEF347A}" srcOrd="0" destOrd="0" presId="urn:microsoft.com/office/officeart/2009/3/layout/HorizontalOrganizationChart"/>
    <dgm:cxn modelId="{591DA0DC-7DD2-402C-96D4-59723679713F}" type="presOf" srcId="{5FB3105C-FF40-3948-9A62-9792CFADA90B}" destId="{9AC86BD4-BEC3-8A4E-8CB2-F5443AB31E0A}" srcOrd="0" destOrd="0" presId="urn:microsoft.com/office/officeart/2009/3/layout/HorizontalOrganizationChart"/>
    <dgm:cxn modelId="{A0586D81-50A2-4342-B9CB-6F05806A41D0}" type="presOf" srcId="{C36C33A0-7AB5-E948-848F-BB46799FA241}" destId="{287AB905-D881-FA48-9587-CE3EE68E3D2C}" srcOrd="0" destOrd="0" presId="urn:microsoft.com/office/officeart/2009/3/layout/HorizontalOrganizationChart"/>
    <dgm:cxn modelId="{27BA0D19-2B61-432C-9541-97621ADFC303}" type="presOf" srcId="{2BAC62C4-BB12-0449-B5B7-71A0E67FCAC6}" destId="{CEDE4E3D-B6FB-B44E-B791-EBCAB58F644B}" srcOrd="0" destOrd="0" presId="urn:microsoft.com/office/officeart/2009/3/layout/HorizontalOrganizationChart"/>
    <dgm:cxn modelId="{30A9882D-4898-3B47-BD9F-B1E5A4583B2F}" srcId="{47152FFF-1F7E-B540-AAF4-851DB76542F8}" destId="{7D192650-0F44-ED42-86D7-2AB6169DF2B8}" srcOrd="5" destOrd="0" parTransId="{C38D3821-B450-5B49-AA03-2002C9C0AAB0}" sibTransId="{7A735774-D054-6146-A6AB-699A8B3CBA5E}"/>
    <dgm:cxn modelId="{B92FCDE9-BC29-4796-85D8-A39E95EF37E9}" type="presOf" srcId="{E1EE1688-1C5F-2D4F-A5E6-5829D57AC791}" destId="{52BD7A7F-8A31-EF4F-ABDD-F248168E8A68}" srcOrd="0" destOrd="0" presId="urn:microsoft.com/office/officeart/2009/3/layout/HorizontalOrganizationChart"/>
    <dgm:cxn modelId="{550E1081-98D5-400A-8CA2-A213AA7F21E4}" type="presOf" srcId="{1111F2DE-2857-BC4E-A175-BF8E20034FAA}" destId="{EEAD774D-22E0-0943-B9EA-74FBF1C8C517}" srcOrd="0" destOrd="0" presId="urn:microsoft.com/office/officeart/2009/3/layout/HorizontalOrganizationChart"/>
    <dgm:cxn modelId="{C341758B-B5D0-4A5A-8EDC-A5BC15DB4286}" type="presOf" srcId="{4E788B9B-72A3-7F45-BBDC-BC4C5F200B50}" destId="{64292551-79D9-6C4E-B28F-A41DCEC6D101}" srcOrd="0" destOrd="0" presId="urn:microsoft.com/office/officeart/2009/3/layout/HorizontalOrganizationChart"/>
    <dgm:cxn modelId="{06CFE379-BA42-493F-8330-A0C965534EB2}" type="presOf" srcId="{3156AAED-458C-AC44-9113-35B2AD787898}" destId="{7E00865A-CD19-794E-B3EE-17CF0B49DEA5}" srcOrd="0" destOrd="0" presId="urn:microsoft.com/office/officeart/2009/3/layout/HorizontalOrganizationChart"/>
    <dgm:cxn modelId="{64774A37-F748-4492-AD73-3E8ECB85750E}" type="presOf" srcId="{7D192650-0F44-ED42-86D7-2AB6169DF2B8}" destId="{D6F5658A-D096-6445-A5D9-A977B6D72448}" srcOrd="1" destOrd="0" presId="urn:microsoft.com/office/officeart/2009/3/layout/HorizontalOrganizationChart"/>
    <dgm:cxn modelId="{BBBB0FC8-5B7D-4200-80BA-10D001AA4E8B}" type="presParOf" srcId="{9A33DD79-24CB-F84D-AB4B-A51F0721E73B}" destId="{7BCA0987-F8F1-D84C-A471-8F92BCA034E4}" srcOrd="0" destOrd="0" presId="urn:microsoft.com/office/officeart/2009/3/layout/HorizontalOrganizationChart"/>
    <dgm:cxn modelId="{F618F36C-7563-4587-A50F-C5719CF8660D}" type="presParOf" srcId="{7BCA0987-F8F1-D84C-A471-8F92BCA034E4}" destId="{4F86078E-8099-174E-B3DE-C37B9819922A}" srcOrd="0" destOrd="0" presId="urn:microsoft.com/office/officeart/2009/3/layout/HorizontalOrganizationChart"/>
    <dgm:cxn modelId="{38A4C62E-AD98-4E75-AE3C-204B1211443C}" type="presParOf" srcId="{4F86078E-8099-174E-B3DE-C37B9819922A}" destId="{874B251A-63DA-4B48-9BC1-CDAE28F63E5A}" srcOrd="0" destOrd="0" presId="urn:microsoft.com/office/officeart/2009/3/layout/HorizontalOrganizationChart"/>
    <dgm:cxn modelId="{94686E7A-19F5-47B1-92CA-C49EB9375A15}" type="presParOf" srcId="{4F86078E-8099-174E-B3DE-C37B9819922A}" destId="{DFB5996E-37B3-EB4B-AFF8-E6B88E6228DD}" srcOrd="1" destOrd="0" presId="urn:microsoft.com/office/officeart/2009/3/layout/HorizontalOrganizationChart"/>
    <dgm:cxn modelId="{A3001910-77CB-4FB3-95D6-A364E32DBAF9}" type="presParOf" srcId="{7BCA0987-F8F1-D84C-A471-8F92BCA034E4}" destId="{606DA06A-F3D4-4B4F-92A7-50005ED60667}" srcOrd="1" destOrd="0" presId="urn:microsoft.com/office/officeart/2009/3/layout/HorizontalOrganizationChart"/>
    <dgm:cxn modelId="{1F53A71B-EBF4-4F71-8831-192F80574E88}" type="presParOf" srcId="{606DA06A-F3D4-4B4F-92A7-50005ED60667}" destId="{3FA4B8CE-17D6-CE40-8337-2B92F7DA2136}" srcOrd="0" destOrd="0" presId="urn:microsoft.com/office/officeart/2009/3/layout/HorizontalOrganizationChart"/>
    <dgm:cxn modelId="{2328A081-9C80-4744-B92B-7284498E29EB}" type="presParOf" srcId="{606DA06A-F3D4-4B4F-92A7-50005ED60667}" destId="{D6CABEF0-CFA6-7B45-9162-D13E3EAABA1B}" srcOrd="1" destOrd="0" presId="urn:microsoft.com/office/officeart/2009/3/layout/HorizontalOrganizationChart"/>
    <dgm:cxn modelId="{563D82BE-17DE-4569-B9E9-4209FBD40DD6}" type="presParOf" srcId="{D6CABEF0-CFA6-7B45-9162-D13E3EAABA1B}" destId="{557F7D6D-BC80-2041-A419-26541D8A1728}" srcOrd="0" destOrd="0" presId="urn:microsoft.com/office/officeart/2009/3/layout/HorizontalOrganizationChart"/>
    <dgm:cxn modelId="{957A1FB7-82E7-4BA5-9874-3F1020BAD2DF}" type="presParOf" srcId="{557F7D6D-BC80-2041-A419-26541D8A1728}" destId="{99F6B02C-452E-2E4D-A0F6-4A1F57995556}" srcOrd="0" destOrd="0" presId="urn:microsoft.com/office/officeart/2009/3/layout/HorizontalOrganizationChart"/>
    <dgm:cxn modelId="{5F41C79A-9DEA-40C6-BF03-FC6409EC667C}" type="presParOf" srcId="{557F7D6D-BC80-2041-A419-26541D8A1728}" destId="{43495789-39AF-3746-8786-BF3553AE7B78}" srcOrd="1" destOrd="0" presId="urn:microsoft.com/office/officeart/2009/3/layout/HorizontalOrganizationChart"/>
    <dgm:cxn modelId="{88AC9FA2-E8E7-44DC-801E-1E25F6641BAB}" type="presParOf" srcId="{D6CABEF0-CFA6-7B45-9162-D13E3EAABA1B}" destId="{C6F43E3D-7145-3E49-B478-8FC90D487800}" srcOrd="1" destOrd="0" presId="urn:microsoft.com/office/officeart/2009/3/layout/HorizontalOrganizationChart"/>
    <dgm:cxn modelId="{4DD1EE0F-5294-47E1-B46E-0BEA9DDE1FFD}" type="presParOf" srcId="{D6CABEF0-CFA6-7B45-9162-D13E3EAABA1B}" destId="{928BF117-211F-2A49-B774-8811B5DDEB6B}" srcOrd="2" destOrd="0" presId="urn:microsoft.com/office/officeart/2009/3/layout/HorizontalOrganizationChart"/>
    <dgm:cxn modelId="{7DB77DB3-4F57-47F3-93C4-BCADE4CBF436}" type="presParOf" srcId="{606DA06A-F3D4-4B4F-92A7-50005ED60667}" destId="{9AC86BD4-BEC3-8A4E-8CB2-F5443AB31E0A}" srcOrd="2" destOrd="0" presId="urn:microsoft.com/office/officeart/2009/3/layout/HorizontalOrganizationChart"/>
    <dgm:cxn modelId="{184B0465-A317-4F53-B212-E827D87ED952}" type="presParOf" srcId="{606DA06A-F3D4-4B4F-92A7-50005ED60667}" destId="{1FA34E62-D655-8C4A-AF0F-03AAD9DA8584}" srcOrd="3" destOrd="0" presId="urn:microsoft.com/office/officeart/2009/3/layout/HorizontalOrganizationChart"/>
    <dgm:cxn modelId="{555F9857-AC4B-4BCD-9068-F03020D6CC0F}" type="presParOf" srcId="{1FA34E62-D655-8C4A-AF0F-03AAD9DA8584}" destId="{5A17D02C-3A7A-8C44-B4B6-6DF7F089F231}" srcOrd="0" destOrd="0" presId="urn:microsoft.com/office/officeart/2009/3/layout/HorizontalOrganizationChart"/>
    <dgm:cxn modelId="{AAA4243D-C8DB-4F7F-B377-9CD898353850}" type="presParOf" srcId="{5A17D02C-3A7A-8C44-B4B6-6DF7F089F231}" destId="{7DAC47F6-625B-954C-8394-D0B01A1D882D}" srcOrd="0" destOrd="0" presId="urn:microsoft.com/office/officeart/2009/3/layout/HorizontalOrganizationChart"/>
    <dgm:cxn modelId="{9CF1B99C-313C-43CD-8C9E-363A91FF3349}" type="presParOf" srcId="{5A17D02C-3A7A-8C44-B4B6-6DF7F089F231}" destId="{2775AEB0-17DD-8748-9823-2B1667360931}" srcOrd="1" destOrd="0" presId="urn:microsoft.com/office/officeart/2009/3/layout/HorizontalOrganizationChart"/>
    <dgm:cxn modelId="{93F81E7D-DE27-457C-A3FD-756EF7BF6D47}" type="presParOf" srcId="{1FA34E62-D655-8C4A-AF0F-03AAD9DA8584}" destId="{A453FAC8-77FF-D04A-B227-A5D9C541DE1C}" srcOrd="1" destOrd="0" presId="urn:microsoft.com/office/officeart/2009/3/layout/HorizontalOrganizationChart"/>
    <dgm:cxn modelId="{297D5D43-AC13-463A-AB1F-6C294323F2F3}" type="presParOf" srcId="{1FA34E62-D655-8C4A-AF0F-03AAD9DA8584}" destId="{0184D250-9AE9-FE47-827F-AC16EF9CA39B}" srcOrd="2" destOrd="0" presId="urn:microsoft.com/office/officeart/2009/3/layout/HorizontalOrganizationChart"/>
    <dgm:cxn modelId="{8EDEC41E-6C3B-4DCC-8C11-9CFA7D09A81B}" type="presParOf" srcId="{606DA06A-F3D4-4B4F-92A7-50005ED60667}" destId="{E44B171A-9DE2-394C-A122-AED38EEF347A}" srcOrd="4" destOrd="0" presId="urn:microsoft.com/office/officeart/2009/3/layout/HorizontalOrganizationChart"/>
    <dgm:cxn modelId="{162B2DC0-F2D6-4C81-B60E-936675DB1451}" type="presParOf" srcId="{606DA06A-F3D4-4B4F-92A7-50005ED60667}" destId="{D7BD1392-45FA-1544-ADAC-B5EDA577FEA8}" srcOrd="5" destOrd="0" presId="urn:microsoft.com/office/officeart/2009/3/layout/HorizontalOrganizationChart"/>
    <dgm:cxn modelId="{E065C93A-0114-4AEE-A95D-CA09B15378E0}" type="presParOf" srcId="{D7BD1392-45FA-1544-ADAC-B5EDA577FEA8}" destId="{0AC1552C-879B-BB4F-99B4-6CD0B191EBD0}" srcOrd="0" destOrd="0" presId="urn:microsoft.com/office/officeart/2009/3/layout/HorizontalOrganizationChart"/>
    <dgm:cxn modelId="{FF630F8B-EC99-4F16-B6B7-D48959492054}" type="presParOf" srcId="{0AC1552C-879B-BB4F-99B4-6CD0B191EBD0}" destId="{0E26059E-C703-8147-A8EC-EC7217F3FD9B}" srcOrd="0" destOrd="0" presId="urn:microsoft.com/office/officeart/2009/3/layout/HorizontalOrganizationChart"/>
    <dgm:cxn modelId="{EE3E2E44-8D20-4CA7-AE7C-5AA0FA2B9E09}" type="presParOf" srcId="{0AC1552C-879B-BB4F-99B4-6CD0B191EBD0}" destId="{3ADDD9B5-7214-C044-971E-6F1D7FD21B12}" srcOrd="1" destOrd="0" presId="urn:microsoft.com/office/officeart/2009/3/layout/HorizontalOrganizationChart"/>
    <dgm:cxn modelId="{F2E41927-EC9A-467F-BA16-22F713CB8375}" type="presParOf" srcId="{D7BD1392-45FA-1544-ADAC-B5EDA577FEA8}" destId="{04630708-703B-4244-8EBF-1367B3DE7B16}" srcOrd="1" destOrd="0" presId="urn:microsoft.com/office/officeart/2009/3/layout/HorizontalOrganizationChart"/>
    <dgm:cxn modelId="{F797093B-51D8-471F-B69C-504650865BA6}" type="presParOf" srcId="{D7BD1392-45FA-1544-ADAC-B5EDA577FEA8}" destId="{16AB006A-4374-9142-B0E9-9C71132DD2C1}" srcOrd="2" destOrd="0" presId="urn:microsoft.com/office/officeart/2009/3/layout/HorizontalOrganizationChart"/>
    <dgm:cxn modelId="{4F367FC0-6B64-479B-AF40-88376529EB38}" type="presParOf" srcId="{606DA06A-F3D4-4B4F-92A7-50005ED60667}" destId="{97675E92-2929-864D-9FA9-E3292525A76B}" srcOrd="6" destOrd="0" presId="urn:microsoft.com/office/officeart/2009/3/layout/HorizontalOrganizationChart"/>
    <dgm:cxn modelId="{856537EE-2B4D-409E-9648-B957D64F5A59}" type="presParOf" srcId="{606DA06A-F3D4-4B4F-92A7-50005ED60667}" destId="{1ABC821D-EDDF-1446-BDDA-AD04277DAC65}" srcOrd="7" destOrd="0" presId="urn:microsoft.com/office/officeart/2009/3/layout/HorizontalOrganizationChart"/>
    <dgm:cxn modelId="{6E863473-8AB8-4886-9420-41C63E958DAF}" type="presParOf" srcId="{1ABC821D-EDDF-1446-BDDA-AD04277DAC65}" destId="{122DF5CC-888F-E346-8BC0-440BFAEF6C29}" srcOrd="0" destOrd="0" presId="urn:microsoft.com/office/officeart/2009/3/layout/HorizontalOrganizationChart"/>
    <dgm:cxn modelId="{A3102BFB-34E3-4FA3-9EB1-BCF8D202708B}" type="presParOf" srcId="{122DF5CC-888F-E346-8BC0-440BFAEF6C29}" destId="{64292551-79D9-6C4E-B28F-A41DCEC6D101}" srcOrd="0" destOrd="0" presId="urn:microsoft.com/office/officeart/2009/3/layout/HorizontalOrganizationChart"/>
    <dgm:cxn modelId="{ED65135A-7E96-44E9-8229-A14D53B38BB9}" type="presParOf" srcId="{122DF5CC-888F-E346-8BC0-440BFAEF6C29}" destId="{D29F239D-BD73-FD49-A3F3-25330045865A}" srcOrd="1" destOrd="0" presId="urn:microsoft.com/office/officeart/2009/3/layout/HorizontalOrganizationChart"/>
    <dgm:cxn modelId="{3F851A94-DED7-41D7-A2CE-96827714C4C2}" type="presParOf" srcId="{1ABC821D-EDDF-1446-BDDA-AD04277DAC65}" destId="{8AFD9881-DC85-E548-A588-A3FF72CF36DC}" srcOrd="1" destOrd="0" presId="urn:microsoft.com/office/officeart/2009/3/layout/HorizontalOrganizationChart"/>
    <dgm:cxn modelId="{3BBAE74D-C5C1-4806-8138-B1DAD6D2D54A}" type="presParOf" srcId="{1ABC821D-EDDF-1446-BDDA-AD04277DAC65}" destId="{92FB35CC-4916-FC49-97AA-838F5A9BD6B0}" srcOrd="2" destOrd="0" presId="urn:microsoft.com/office/officeart/2009/3/layout/HorizontalOrganizationChart"/>
    <dgm:cxn modelId="{681A20D7-D2C5-44BC-81BE-ADAC3CEDA577}" type="presParOf" srcId="{606DA06A-F3D4-4B4F-92A7-50005ED60667}" destId="{0C0B9C7F-013D-FF42-8E17-1038FA2C4631}" srcOrd="8" destOrd="0" presId="urn:microsoft.com/office/officeart/2009/3/layout/HorizontalOrganizationChart"/>
    <dgm:cxn modelId="{C3964960-10A2-43D2-A745-FDC8B91EC519}" type="presParOf" srcId="{606DA06A-F3D4-4B4F-92A7-50005ED60667}" destId="{B162BB0C-3513-8444-8C3B-4BB66E1D98D3}" srcOrd="9" destOrd="0" presId="urn:microsoft.com/office/officeart/2009/3/layout/HorizontalOrganizationChart"/>
    <dgm:cxn modelId="{C78231C0-6C9B-484C-95C5-5C07E97D6762}" type="presParOf" srcId="{B162BB0C-3513-8444-8C3B-4BB66E1D98D3}" destId="{FB677711-4F76-A441-9827-079C70FE910E}" srcOrd="0" destOrd="0" presId="urn:microsoft.com/office/officeart/2009/3/layout/HorizontalOrganizationChart"/>
    <dgm:cxn modelId="{4896A4E8-6826-4958-B231-864C74582972}" type="presParOf" srcId="{FB677711-4F76-A441-9827-079C70FE910E}" destId="{E364BFE7-D054-4C40-AEA5-80389F4C76C6}" srcOrd="0" destOrd="0" presId="urn:microsoft.com/office/officeart/2009/3/layout/HorizontalOrganizationChart"/>
    <dgm:cxn modelId="{43AFF935-F5F8-4BAE-B49E-DFA07E6025D1}" type="presParOf" srcId="{FB677711-4F76-A441-9827-079C70FE910E}" destId="{B21599AC-133F-3D46-A7EE-573FE9708141}" srcOrd="1" destOrd="0" presId="urn:microsoft.com/office/officeart/2009/3/layout/HorizontalOrganizationChart"/>
    <dgm:cxn modelId="{36E34851-5240-407C-A2DB-7A499830FB41}" type="presParOf" srcId="{B162BB0C-3513-8444-8C3B-4BB66E1D98D3}" destId="{70A81F7F-57CB-7E4C-879C-9A30AEFBE6E2}" srcOrd="1" destOrd="0" presId="urn:microsoft.com/office/officeart/2009/3/layout/HorizontalOrganizationChart"/>
    <dgm:cxn modelId="{CA8F4985-0DE1-4D95-8FAA-BF8FF5DC5616}" type="presParOf" srcId="{B162BB0C-3513-8444-8C3B-4BB66E1D98D3}" destId="{DC67ED67-D3C5-2448-BB0F-5BB8512B88E2}" srcOrd="2" destOrd="0" presId="urn:microsoft.com/office/officeart/2009/3/layout/HorizontalOrganizationChart"/>
    <dgm:cxn modelId="{B8C3DCD7-B103-492E-AFC3-A2C962D86AB8}" type="presParOf" srcId="{606DA06A-F3D4-4B4F-92A7-50005ED60667}" destId="{287AB905-D881-FA48-9587-CE3EE68E3D2C}" srcOrd="10" destOrd="0" presId="urn:microsoft.com/office/officeart/2009/3/layout/HorizontalOrganizationChart"/>
    <dgm:cxn modelId="{1233F69E-9874-4549-ABD6-EBDBDE6E5529}" type="presParOf" srcId="{606DA06A-F3D4-4B4F-92A7-50005ED60667}" destId="{3C252233-52D2-2448-BB5C-62135805E17E}" srcOrd="11" destOrd="0" presId="urn:microsoft.com/office/officeart/2009/3/layout/HorizontalOrganizationChart"/>
    <dgm:cxn modelId="{BE7EA5D5-B68F-42C7-A781-61DE9F8B6EFB}" type="presParOf" srcId="{3C252233-52D2-2448-BB5C-62135805E17E}" destId="{D5ABF57C-AFCB-7446-A093-BC9737E115B8}" srcOrd="0" destOrd="0" presId="urn:microsoft.com/office/officeart/2009/3/layout/HorizontalOrganizationChart"/>
    <dgm:cxn modelId="{B68297C3-C734-4F1D-8B3B-0571A82E0359}" type="presParOf" srcId="{D5ABF57C-AFCB-7446-A093-BC9737E115B8}" destId="{7857B801-AE7B-A349-B139-7AFE04758B65}" srcOrd="0" destOrd="0" presId="urn:microsoft.com/office/officeart/2009/3/layout/HorizontalOrganizationChart"/>
    <dgm:cxn modelId="{DA5AA378-6042-481A-9350-DD228AAC5C33}" type="presParOf" srcId="{D5ABF57C-AFCB-7446-A093-BC9737E115B8}" destId="{33D0989B-1525-6D4F-B2D2-09B5FA329131}" srcOrd="1" destOrd="0" presId="urn:microsoft.com/office/officeart/2009/3/layout/HorizontalOrganizationChart"/>
    <dgm:cxn modelId="{B3AE90DE-82A2-4E30-B2C8-0E9FA8A2A9FB}" type="presParOf" srcId="{3C252233-52D2-2448-BB5C-62135805E17E}" destId="{8C9A6D17-D84E-164D-BA82-D831EF0071FA}" srcOrd="1" destOrd="0" presId="urn:microsoft.com/office/officeart/2009/3/layout/HorizontalOrganizationChart"/>
    <dgm:cxn modelId="{6E1BCB41-451B-4AC7-A27C-C033E160BB17}" type="presParOf" srcId="{3C252233-52D2-2448-BB5C-62135805E17E}" destId="{A046D4C5-CC40-B945-98C7-2E9F4B2D2AA5}" srcOrd="2" destOrd="0" presId="urn:microsoft.com/office/officeart/2009/3/layout/HorizontalOrganizationChart"/>
    <dgm:cxn modelId="{ECE52820-06D9-46C5-B6A9-451B594E8ED6}" type="presParOf" srcId="{606DA06A-F3D4-4B4F-92A7-50005ED60667}" destId="{72914D2F-386F-FE4D-B633-F39A89FEA275}" srcOrd="12" destOrd="0" presId="urn:microsoft.com/office/officeart/2009/3/layout/HorizontalOrganizationChart"/>
    <dgm:cxn modelId="{392964FE-3A88-42C3-B4D8-0FEFA6E12F77}" type="presParOf" srcId="{606DA06A-F3D4-4B4F-92A7-50005ED60667}" destId="{A159F7AE-CC0E-994F-AE42-75DD4A094860}" srcOrd="13" destOrd="0" presId="urn:microsoft.com/office/officeart/2009/3/layout/HorizontalOrganizationChart"/>
    <dgm:cxn modelId="{51958A36-B24E-48D3-8B48-9BD54D34ABC2}" type="presParOf" srcId="{A159F7AE-CC0E-994F-AE42-75DD4A094860}" destId="{38B66A04-4448-6D48-87B4-75CCFDC3C1A6}" srcOrd="0" destOrd="0" presId="urn:microsoft.com/office/officeart/2009/3/layout/HorizontalOrganizationChart"/>
    <dgm:cxn modelId="{208BEAED-81FD-4A39-8908-7E9F6FF7F425}" type="presParOf" srcId="{38B66A04-4448-6D48-87B4-75CCFDC3C1A6}" destId="{33F78EE9-D1B6-FD41-9D2C-68CDD4A3116E}" srcOrd="0" destOrd="0" presId="urn:microsoft.com/office/officeart/2009/3/layout/HorizontalOrganizationChart"/>
    <dgm:cxn modelId="{0ABF87F9-C80D-458D-9E90-C02A6B6E6CE3}" type="presParOf" srcId="{38B66A04-4448-6D48-87B4-75CCFDC3C1A6}" destId="{3AE71C82-37C5-B34C-B9C2-D2C844631A6D}" srcOrd="1" destOrd="0" presId="urn:microsoft.com/office/officeart/2009/3/layout/HorizontalOrganizationChart"/>
    <dgm:cxn modelId="{E4909F4D-D895-49A7-A8CD-6F74A4C70083}" type="presParOf" srcId="{A159F7AE-CC0E-994F-AE42-75DD4A094860}" destId="{512E9BFC-62C3-C34B-A30E-40EB0200A11C}" srcOrd="1" destOrd="0" presId="urn:microsoft.com/office/officeart/2009/3/layout/HorizontalOrganizationChart"/>
    <dgm:cxn modelId="{66EE6FE4-3D7B-4DB9-9FBB-B90A23553DBA}" type="presParOf" srcId="{A159F7AE-CC0E-994F-AE42-75DD4A094860}" destId="{30A07DDC-F03F-9B41-9F29-6FC7BDF9B545}" srcOrd="2" destOrd="0" presId="urn:microsoft.com/office/officeart/2009/3/layout/HorizontalOrganizationChart"/>
    <dgm:cxn modelId="{47A99EEA-4FC3-4F43-8D2A-C1EB9A3F71CE}" type="presParOf" srcId="{606DA06A-F3D4-4B4F-92A7-50005ED60667}" destId="{592A36BD-FAC7-6741-A639-331BFBCD22A4}" srcOrd="14" destOrd="0" presId="urn:microsoft.com/office/officeart/2009/3/layout/HorizontalOrganizationChart"/>
    <dgm:cxn modelId="{5ED8A7FB-D742-4527-8691-0FE766CFBD2D}" type="presParOf" srcId="{606DA06A-F3D4-4B4F-92A7-50005ED60667}" destId="{AF112223-31BD-2248-ADC9-06041E7BE91C}" srcOrd="15" destOrd="0" presId="urn:microsoft.com/office/officeart/2009/3/layout/HorizontalOrganizationChart"/>
    <dgm:cxn modelId="{9CA47A3C-B1F4-4FF1-82ED-CA54DA464769}" type="presParOf" srcId="{AF112223-31BD-2248-ADC9-06041E7BE91C}" destId="{00952A2D-F065-3244-A00C-5907BAF174C2}" srcOrd="0" destOrd="0" presId="urn:microsoft.com/office/officeart/2009/3/layout/HorizontalOrganizationChart"/>
    <dgm:cxn modelId="{BC803F16-FC05-4135-A7A2-C5F375EE6778}" type="presParOf" srcId="{00952A2D-F065-3244-A00C-5907BAF174C2}" destId="{E7087F42-31A7-1E44-90F3-5B4F507F1609}" srcOrd="0" destOrd="0" presId="urn:microsoft.com/office/officeart/2009/3/layout/HorizontalOrganizationChart"/>
    <dgm:cxn modelId="{0C71DC40-AEC3-4FCA-9A79-DAAC07F78802}" type="presParOf" srcId="{00952A2D-F065-3244-A00C-5907BAF174C2}" destId="{12DB7D51-744D-3343-8C73-EA7AC37659B1}" srcOrd="1" destOrd="0" presId="urn:microsoft.com/office/officeart/2009/3/layout/HorizontalOrganizationChart"/>
    <dgm:cxn modelId="{81123B2E-1D7B-4A9C-B56B-233D0DA2A05A}" type="presParOf" srcId="{AF112223-31BD-2248-ADC9-06041E7BE91C}" destId="{C06B2B26-B7AB-E847-88F9-DED53F78BC1C}" srcOrd="1" destOrd="0" presId="urn:microsoft.com/office/officeart/2009/3/layout/HorizontalOrganizationChart"/>
    <dgm:cxn modelId="{2DA0E3EC-EC3D-4C42-B46F-DF72B3875CF8}" type="presParOf" srcId="{AF112223-31BD-2248-ADC9-06041E7BE91C}" destId="{59ECCA5E-30F2-CC4F-809C-FD361A75885D}" srcOrd="2" destOrd="0" presId="urn:microsoft.com/office/officeart/2009/3/layout/HorizontalOrganizationChart"/>
    <dgm:cxn modelId="{DD898AC3-3961-4AB3-B150-A6D9FB37576E}" type="presParOf" srcId="{7BCA0987-F8F1-D84C-A471-8F92BCA034E4}" destId="{A83EBB8F-D81C-974C-B624-419EB3EEDC2A}" srcOrd="2" destOrd="0" presId="urn:microsoft.com/office/officeart/2009/3/layout/HorizontalOrganizationChart"/>
    <dgm:cxn modelId="{61A69FA5-5AC9-4383-ACCB-B367BA04B8FA}" type="presParOf" srcId="{9A33DD79-24CB-F84D-AB4B-A51F0721E73B}" destId="{7F846487-6BE4-0243-99E6-EFE5065FEE13}" srcOrd="1" destOrd="0" presId="urn:microsoft.com/office/officeart/2009/3/layout/HorizontalOrganizationChart"/>
    <dgm:cxn modelId="{4F50D634-AAA8-42DD-A24F-D109AD01DFA4}" type="presParOf" srcId="{7F846487-6BE4-0243-99E6-EFE5065FEE13}" destId="{DB890346-2DFF-144B-9BD1-73671B9FFF55}" srcOrd="0" destOrd="0" presId="urn:microsoft.com/office/officeart/2009/3/layout/HorizontalOrganizationChart"/>
    <dgm:cxn modelId="{AA5ADB03-5B97-4EA4-9A84-6486231B58AD}" type="presParOf" srcId="{DB890346-2DFF-144B-9BD1-73671B9FFF55}" destId="{BF47C268-2B6D-CA4B-89C5-777193BD7087}" srcOrd="0" destOrd="0" presId="urn:microsoft.com/office/officeart/2009/3/layout/HorizontalOrganizationChart"/>
    <dgm:cxn modelId="{A563B5FB-880E-412A-9984-F0D579AACEC6}" type="presParOf" srcId="{DB890346-2DFF-144B-9BD1-73671B9FFF55}" destId="{C528D939-23F1-C345-AFB6-9ECBC7D3E76D}" srcOrd="1" destOrd="0" presId="urn:microsoft.com/office/officeart/2009/3/layout/HorizontalOrganizationChart"/>
    <dgm:cxn modelId="{35D72824-BF47-473D-9F11-D9AA3705F357}" type="presParOf" srcId="{7F846487-6BE4-0243-99E6-EFE5065FEE13}" destId="{765E15A0-CF6F-BE46-8CBC-5933A3454CD6}" srcOrd="1" destOrd="0" presId="urn:microsoft.com/office/officeart/2009/3/layout/HorizontalOrganizationChart"/>
    <dgm:cxn modelId="{29FA143A-6ABF-4696-9A7D-2F40164F3971}" type="presParOf" srcId="{7F846487-6BE4-0243-99E6-EFE5065FEE13}" destId="{1A5D7D16-6B71-A849-A5ED-953B490DD727}" srcOrd="2" destOrd="0" presId="urn:microsoft.com/office/officeart/2009/3/layout/HorizontalOrganizationChart"/>
    <dgm:cxn modelId="{7EB8EDDC-7DB8-434F-A13E-D17F2CBC1917}" type="presParOf" srcId="{1A5D7D16-6B71-A849-A5ED-953B490DD727}" destId="{6FBACE73-8320-F64D-B02C-1A520874D826}" srcOrd="0" destOrd="0" presId="urn:microsoft.com/office/officeart/2009/3/layout/HorizontalOrganizationChart"/>
    <dgm:cxn modelId="{60E54361-A542-4E7D-9294-593A7DC6C754}" type="presParOf" srcId="{1A5D7D16-6B71-A849-A5ED-953B490DD727}" destId="{C33614B3-805B-BA46-B6F6-B5E905E8BB37}" srcOrd="1" destOrd="0" presId="urn:microsoft.com/office/officeart/2009/3/layout/HorizontalOrganizationChart"/>
    <dgm:cxn modelId="{DCF9CA88-B5F0-4322-91A2-66337E3A5CCD}" type="presParOf" srcId="{C33614B3-805B-BA46-B6F6-B5E905E8BB37}" destId="{3C51AD95-D350-7F42-96FA-9E4FD6D0D0AE}" srcOrd="0" destOrd="0" presId="urn:microsoft.com/office/officeart/2009/3/layout/HorizontalOrganizationChart"/>
    <dgm:cxn modelId="{02F41A16-CE3C-4EB3-886A-92B2A7DC05CF}" type="presParOf" srcId="{3C51AD95-D350-7F42-96FA-9E4FD6D0D0AE}" destId="{4023EF85-E9E1-6B47-97D0-FE926C8C1FAB}" srcOrd="0" destOrd="0" presId="urn:microsoft.com/office/officeart/2009/3/layout/HorizontalOrganizationChart"/>
    <dgm:cxn modelId="{D2CAAB3B-01D2-45BD-A031-35AC27C4EDD5}" type="presParOf" srcId="{3C51AD95-D350-7F42-96FA-9E4FD6D0D0AE}" destId="{5CECA68A-525B-4E4C-9844-FC8EDD7BA73B}" srcOrd="1" destOrd="0" presId="urn:microsoft.com/office/officeart/2009/3/layout/HorizontalOrganizationChart"/>
    <dgm:cxn modelId="{5D096C7A-5752-4914-8FE2-1FB7F2798169}" type="presParOf" srcId="{C33614B3-805B-BA46-B6F6-B5E905E8BB37}" destId="{1832B551-7EA1-D946-A0DB-0836482D7D78}" srcOrd="1" destOrd="0" presId="urn:microsoft.com/office/officeart/2009/3/layout/HorizontalOrganizationChart"/>
    <dgm:cxn modelId="{4A506A37-CA15-4895-9DEC-141886AA02F5}" type="presParOf" srcId="{C33614B3-805B-BA46-B6F6-B5E905E8BB37}" destId="{D647BA5C-3DB4-D84D-ADA7-B5B8608BA84A}" srcOrd="2" destOrd="0" presId="urn:microsoft.com/office/officeart/2009/3/layout/HorizontalOrganizationChart"/>
    <dgm:cxn modelId="{6CCE3386-B8CD-4CD5-B304-E1FC450797FD}" type="presParOf" srcId="{1A5D7D16-6B71-A849-A5ED-953B490DD727}" destId="{E17C76CE-1854-BD4D-9500-FCB5B49DDBD5}" srcOrd="2" destOrd="0" presId="urn:microsoft.com/office/officeart/2009/3/layout/HorizontalOrganizationChart"/>
    <dgm:cxn modelId="{936E6D91-9B38-4C0F-B513-0D116744F09F}" type="presParOf" srcId="{1A5D7D16-6B71-A849-A5ED-953B490DD727}" destId="{BC765C0A-B00C-0F4C-B7F5-4783985B1EAD}" srcOrd="3" destOrd="0" presId="urn:microsoft.com/office/officeart/2009/3/layout/HorizontalOrganizationChart"/>
    <dgm:cxn modelId="{18BFF607-F24E-47DB-999B-C078526AE733}" type="presParOf" srcId="{BC765C0A-B00C-0F4C-B7F5-4783985B1EAD}" destId="{599C9A6C-A3E8-3C45-B5CB-E3D91BCEDF25}" srcOrd="0" destOrd="0" presId="urn:microsoft.com/office/officeart/2009/3/layout/HorizontalOrganizationChart"/>
    <dgm:cxn modelId="{301BBDC0-8A20-4F87-8013-8BBD8AB83CEB}" type="presParOf" srcId="{599C9A6C-A3E8-3C45-B5CB-E3D91BCEDF25}" destId="{CEDE4E3D-B6FB-B44E-B791-EBCAB58F644B}" srcOrd="0" destOrd="0" presId="urn:microsoft.com/office/officeart/2009/3/layout/HorizontalOrganizationChart"/>
    <dgm:cxn modelId="{5C7C589D-4057-4C91-BC80-8EED9EA96AFE}" type="presParOf" srcId="{599C9A6C-A3E8-3C45-B5CB-E3D91BCEDF25}" destId="{D17F67B4-9B15-0A48-95E1-C343D3C893EA}" srcOrd="1" destOrd="0" presId="urn:microsoft.com/office/officeart/2009/3/layout/HorizontalOrganizationChart"/>
    <dgm:cxn modelId="{52090494-A25D-47B0-B70D-A7D61AAB2923}" type="presParOf" srcId="{BC765C0A-B00C-0F4C-B7F5-4783985B1EAD}" destId="{20B33B4C-83C6-3E47-89EF-6A1CDBE12871}" srcOrd="1" destOrd="0" presId="urn:microsoft.com/office/officeart/2009/3/layout/HorizontalOrganizationChart"/>
    <dgm:cxn modelId="{06342901-07FE-42B8-9B43-3A769B07206E}" type="presParOf" srcId="{BC765C0A-B00C-0F4C-B7F5-4783985B1EAD}" destId="{6396283D-D69D-3C44-A83E-7EACE88D9ED0}" srcOrd="2" destOrd="0" presId="urn:microsoft.com/office/officeart/2009/3/layout/HorizontalOrganizationChart"/>
    <dgm:cxn modelId="{2FEC6F9C-D86A-40A4-BEC9-8FAC07682147}" type="presParOf" srcId="{1A5D7D16-6B71-A849-A5ED-953B490DD727}" destId="{454DDEB0-E5C0-8F43-AD9C-8D02B93E9B7F}" srcOrd="4" destOrd="0" presId="urn:microsoft.com/office/officeart/2009/3/layout/HorizontalOrganizationChart"/>
    <dgm:cxn modelId="{7B0E1E26-ECE1-4CD9-BEE1-AF5AF184D413}" type="presParOf" srcId="{1A5D7D16-6B71-A849-A5ED-953B490DD727}" destId="{EB2690AD-8ED6-E945-B29B-7DA75163A5ED}" srcOrd="5" destOrd="0" presId="urn:microsoft.com/office/officeart/2009/3/layout/HorizontalOrganizationChart"/>
    <dgm:cxn modelId="{13A07300-B58C-4E91-A1A1-EB4B46CC5F5E}" type="presParOf" srcId="{EB2690AD-8ED6-E945-B29B-7DA75163A5ED}" destId="{DCA61D0D-015F-5043-95BB-EAD34E16CFD1}" srcOrd="0" destOrd="0" presId="urn:microsoft.com/office/officeart/2009/3/layout/HorizontalOrganizationChart"/>
    <dgm:cxn modelId="{C6C73572-F897-4BDA-B7B8-FC5606811AAE}" type="presParOf" srcId="{DCA61D0D-015F-5043-95BB-EAD34E16CFD1}" destId="{7E00865A-CD19-794E-B3EE-17CF0B49DEA5}" srcOrd="0" destOrd="0" presId="urn:microsoft.com/office/officeart/2009/3/layout/HorizontalOrganizationChart"/>
    <dgm:cxn modelId="{30A9062B-A297-48F8-8DDA-8A31D1CC511C}" type="presParOf" srcId="{DCA61D0D-015F-5043-95BB-EAD34E16CFD1}" destId="{C1FE7029-BDC2-E34A-BF16-E95B6E198563}" srcOrd="1" destOrd="0" presId="urn:microsoft.com/office/officeart/2009/3/layout/HorizontalOrganizationChart"/>
    <dgm:cxn modelId="{F91884B9-2885-48E8-8BA5-FA3EBE4499DE}" type="presParOf" srcId="{EB2690AD-8ED6-E945-B29B-7DA75163A5ED}" destId="{4488AE8D-EFD9-7C4D-90CA-71A2FC7FAE5A}" srcOrd="1" destOrd="0" presId="urn:microsoft.com/office/officeart/2009/3/layout/HorizontalOrganizationChart"/>
    <dgm:cxn modelId="{A3039EE5-6BDD-43F8-9ECC-B7E06F948511}" type="presParOf" srcId="{EB2690AD-8ED6-E945-B29B-7DA75163A5ED}" destId="{11E84F38-643B-A149-9370-7808B58E59A9}" srcOrd="2" destOrd="0" presId="urn:microsoft.com/office/officeart/2009/3/layout/HorizontalOrganizationChart"/>
    <dgm:cxn modelId="{FD34A63C-D58B-41F3-BC30-3B545DC12D3E}" type="presParOf" srcId="{1A5D7D16-6B71-A849-A5ED-953B490DD727}" destId="{52BD7A7F-8A31-EF4F-ABDD-F248168E8A68}" srcOrd="6" destOrd="0" presId="urn:microsoft.com/office/officeart/2009/3/layout/HorizontalOrganizationChart"/>
    <dgm:cxn modelId="{6F482E65-7019-43F4-AA90-30E892D7CB83}" type="presParOf" srcId="{1A5D7D16-6B71-A849-A5ED-953B490DD727}" destId="{A6508701-DF97-BA41-ADF9-D4C301E05E1E}" srcOrd="7" destOrd="0" presId="urn:microsoft.com/office/officeart/2009/3/layout/HorizontalOrganizationChart"/>
    <dgm:cxn modelId="{80ACFF04-E704-403F-968E-562CE7225EAF}" type="presParOf" srcId="{A6508701-DF97-BA41-ADF9-D4C301E05E1E}" destId="{F639BBE4-CF6B-A74D-BD2C-5973BC58BA3F}" srcOrd="0" destOrd="0" presId="urn:microsoft.com/office/officeart/2009/3/layout/HorizontalOrganizationChart"/>
    <dgm:cxn modelId="{01B9E60B-B454-4C82-9E92-269480265160}" type="presParOf" srcId="{F639BBE4-CF6B-A74D-BD2C-5973BC58BA3F}" destId="{9B541680-07AB-A548-AF16-AB488A8F26B6}" srcOrd="0" destOrd="0" presId="urn:microsoft.com/office/officeart/2009/3/layout/HorizontalOrganizationChart"/>
    <dgm:cxn modelId="{F5CC908B-DAE1-4970-A960-95227364CEA7}" type="presParOf" srcId="{F639BBE4-CF6B-A74D-BD2C-5973BC58BA3F}" destId="{C3B63100-D3AF-554B-8BF2-FC32635570EE}" srcOrd="1" destOrd="0" presId="urn:microsoft.com/office/officeart/2009/3/layout/HorizontalOrganizationChart"/>
    <dgm:cxn modelId="{C42EC9E4-BB08-4EAA-B396-D19CA2A6B7EE}" type="presParOf" srcId="{A6508701-DF97-BA41-ADF9-D4C301E05E1E}" destId="{4EE65359-85E8-7E4E-B392-5FEA8860F596}" srcOrd="1" destOrd="0" presId="urn:microsoft.com/office/officeart/2009/3/layout/HorizontalOrganizationChart"/>
    <dgm:cxn modelId="{A8C30DF2-95F4-47D9-AE57-863C6F289A06}" type="presParOf" srcId="{A6508701-DF97-BA41-ADF9-D4C301E05E1E}" destId="{D68413D2-FEAB-1642-9BF7-9002AC44F358}" srcOrd="2" destOrd="0" presId="urn:microsoft.com/office/officeart/2009/3/layout/HorizontalOrganizationChart"/>
    <dgm:cxn modelId="{726D5EAC-3D13-49C9-8B97-AB07FDB1A505}" type="presParOf" srcId="{1A5D7D16-6B71-A849-A5ED-953B490DD727}" destId="{9AEC9B0F-7C38-2749-8D35-C84F31B3F395}" srcOrd="8" destOrd="0" presId="urn:microsoft.com/office/officeart/2009/3/layout/HorizontalOrganizationChart"/>
    <dgm:cxn modelId="{818BE54B-7DA3-4E44-834D-C3542B69D3E7}" type="presParOf" srcId="{1A5D7D16-6B71-A849-A5ED-953B490DD727}" destId="{377C5460-0AEE-3D4F-A0F1-2BC498B6E91D}" srcOrd="9" destOrd="0" presId="urn:microsoft.com/office/officeart/2009/3/layout/HorizontalOrganizationChart"/>
    <dgm:cxn modelId="{C2C5B83B-DC82-4810-AA33-493360422D25}" type="presParOf" srcId="{377C5460-0AEE-3D4F-A0F1-2BC498B6E91D}" destId="{E42AD38F-B87E-694D-9C08-91B9BA463FB6}" srcOrd="0" destOrd="0" presId="urn:microsoft.com/office/officeart/2009/3/layout/HorizontalOrganizationChart"/>
    <dgm:cxn modelId="{893DD069-0862-40CD-9C30-7F192569A784}" type="presParOf" srcId="{E42AD38F-B87E-694D-9C08-91B9BA463FB6}" destId="{EEAD774D-22E0-0943-B9EA-74FBF1C8C517}" srcOrd="0" destOrd="0" presId="urn:microsoft.com/office/officeart/2009/3/layout/HorizontalOrganizationChart"/>
    <dgm:cxn modelId="{019E52C2-0677-43E8-BE07-3574B4496C3D}" type="presParOf" srcId="{E42AD38F-B87E-694D-9C08-91B9BA463FB6}" destId="{8855316C-69CF-0946-8DF6-AC8A49F91491}" srcOrd="1" destOrd="0" presId="urn:microsoft.com/office/officeart/2009/3/layout/HorizontalOrganizationChart"/>
    <dgm:cxn modelId="{802A200A-E886-4766-AE20-07CFB7F1C591}" type="presParOf" srcId="{377C5460-0AEE-3D4F-A0F1-2BC498B6E91D}" destId="{B93469D7-669A-3A4A-9B3A-FD13A327CB9C}" srcOrd="1" destOrd="0" presId="urn:microsoft.com/office/officeart/2009/3/layout/HorizontalOrganizationChart"/>
    <dgm:cxn modelId="{C87BB9FF-73C0-4BC9-A2CD-9113F47C03AC}" type="presParOf" srcId="{377C5460-0AEE-3D4F-A0F1-2BC498B6E91D}" destId="{D10F9C2F-6C7A-2C46-BCCE-5B68B8C0A89B}" srcOrd="2" destOrd="0" presId="urn:microsoft.com/office/officeart/2009/3/layout/HorizontalOrganizationChart"/>
    <dgm:cxn modelId="{0569763F-DDB8-4778-9604-AAFDCD25456A}" type="presParOf" srcId="{1A5D7D16-6B71-A849-A5ED-953B490DD727}" destId="{3662A336-875E-5B49-9849-6A395B44B6AD}" srcOrd="10" destOrd="0" presId="urn:microsoft.com/office/officeart/2009/3/layout/HorizontalOrganizationChart"/>
    <dgm:cxn modelId="{FFED2269-4FCA-4E5E-A0D2-0A1751F9AB60}" type="presParOf" srcId="{1A5D7D16-6B71-A849-A5ED-953B490DD727}" destId="{5DD68515-91DA-D441-B463-9956B623E8FB}" srcOrd="11" destOrd="0" presId="urn:microsoft.com/office/officeart/2009/3/layout/HorizontalOrganizationChart"/>
    <dgm:cxn modelId="{A1B4FAD6-9075-42E1-B901-D4464365D3BA}" type="presParOf" srcId="{5DD68515-91DA-D441-B463-9956B623E8FB}" destId="{4D74824A-59ED-EF4C-88FB-67DB959FCAF2}" srcOrd="0" destOrd="0" presId="urn:microsoft.com/office/officeart/2009/3/layout/HorizontalOrganizationChart"/>
    <dgm:cxn modelId="{3DB90BA1-9C07-43B9-A77E-DC3DA59EEBC3}" type="presParOf" srcId="{4D74824A-59ED-EF4C-88FB-67DB959FCAF2}" destId="{C7CB8144-533F-C741-BA18-8345E899BDA9}" srcOrd="0" destOrd="0" presId="urn:microsoft.com/office/officeart/2009/3/layout/HorizontalOrganizationChart"/>
    <dgm:cxn modelId="{63F381F4-D04E-40E3-AFA7-E81E1B60A089}" type="presParOf" srcId="{4D74824A-59ED-EF4C-88FB-67DB959FCAF2}" destId="{D6F5658A-D096-6445-A5D9-A977B6D72448}" srcOrd="1" destOrd="0" presId="urn:microsoft.com/office/officeart/2009/3/layout/HorizontalOrganizationChart"/>
    <dgm:cxn modelId="{D417FAEF-09A3-404B-A9F6-935609BEBC60}" type="presParOf" srcId="{5DD68515-91DA-D441-B463-9956B623E8FB}" destId="{60B1BAD7-A264-CD4D-9E66-0CB168597356}" srcOrd="1" destOrd="0" presId="urn:microsoft.com/office/officeart/2009/3/layout/HorizontalOrganizationChart"/>
    <dgm:cxn modelId="{0846AFD9-7F29-4883-B71A-39897CC051D5}" type="presParOf" srcId="{5DD68515-91DA-D441-B463-9956B623E8FB}" destId="{5515706E-4A60-604E-BA89-293AF39232B1}"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2A336-875E-5B49-9849-6A395B44B6AD}">
      <dsp:nvSpPr>
        <dsp:cNvPr id="0" name=""/>
        <dsp:cNvSpPr/>
      </dsp:nvSpPr>
      <dsp:spPr>
        <a:xfrm>
          <a:off x="5009741" y="1178699"/>
          <a:ext cx="1507285" cy="241747"/>
        </a:xfrm>
        <a:custGeom>
          <a:avLst/>
          <a:gdLst/>
          <a:ahLst/>
          <a:cxnLst/>
          <a:rect l="0" t="0" r="0" b="0"/>
          <a:pathLst>
            <a:path>
              <a:moveTo>
                <a:pt x="0" y="0"/>
              </a:moveTo>
              <a:lnTo>
                <a:pt x="1507285" y="0"/>
              </a:lnTo>
              <a:lnTo>
                <a:pt x="1507285" y="24174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EC9B0F-7C38-2749-8D35-C84F31B3F395}">
      <dsp:nvSpPr>
        <dsp:cNvPr id="0" name=""/>
        <dsp:cNvSpPr/>
      </dsp:nvSpPr>
      <dsp:spPr>
        <a:xfrm>
          <a:off x="5009741" y="838982"/>
          <a:ext cx="1509587" cy="339717"/>
        </a:xfrm>
        <a:custGeom>
          <a:avLst/>
          <a:gdLst/>
          <a:ahLst/>
          <a:cxnLst/>
          <a:rect l="0" t="0" r="0" b="0"/>
          <a:pathLst>
            <a:path>
              <a:moveTo>
                <a:pt x="0" y="339717"/>
              </a:moveTo>
              <a:lnTo>
                <a:pt x="1509587" y="339717"/>
              </a:lnTo>
              <a:lnTo>
                <a:pt x="1509587"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BD7A7F-8A31-EF4F-ABDD-F248168E8A68}">
      <dsp:nvSpPr>
        <dsp:cNvPr id="0" name=""/>
        <dsp:cNvSpPr/>
      </dsp:nvSpPr>
      <dsp:spPr>
        <a:xfrm>
          <a:off x="5009741" y="1178699"/>
          <a:ext cx="830643" cy="251034"/>
        </a:xfrm>
        <a:custGeom>
          <a:avLst/>
          <a:gdLst/>
          <a:ahLst/>
          <a:cxnLst/>
          <a:rect l="0" t="0" r="0" b="0"/>
          <a:pathLst>
            <a:path>
              <a:moveTo>
                <a:pt x="0" y="0"/>
              </a:moveTo>
              <a:lnTo>
                <a:pt x="830643" y="0"/>
              </a:lnTo>
              <a:lnTo>
                <a:pt x="830643" y="25103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4DDEB0-E5C0-8F43-AD9C-8D02B93E9B7F}">
      <dsp:nvSpPr>
        <dsp:cNvPr id="0" name=""/>
        <dsp:cNvSpPr/>
      </dsp:nvSpPr>
      <dsp:spPr>
        <a:xfrm>
          <a:off x="5009741" y="838982"/>
          <a:ext cx="851560" cy="339717"/>
        </a:xfrm>
        <a:custGeom>
          <a:avLst/>
          <a:gdLst/>
          <a:ahLst/>
          <a:cxnLst/>
          <a:rect l="0" t="0" r="0" b="0"/>
          <a:pathLst>
            <a:path>
              <a:moveTo>
                <a:pt x="0" y="339717"/>
              </a:moveTo>
              <a:lnTo>
                <a:pt x="851560" y="339717"/>
              </a:lnTo>
              <a:lnTo>
                <a:pt x="851560"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7C76CE-1854-BD4D-9500-FCB5B49DDBD5}">
      <dsp:nvSpPr>
        <dsp:cNvPr id="0" name=""/>
        <dsp:cNvSpPr/>
      </dsp:nvSpPr>
      <dsp:spPr>
        <a:xfrm>
          <a:off x="5009741" y="1178699"/>
          <a:ext cx="109242" cy="251034"/>
        </a:xfrm>
        <a:custGeom>
          <a:avLst/>
          <a:gdLst/>
          <a:ahLst/>
          <a:cxnLst/>
          <a:rect l="0" t="0" r="0" b="0"/>
          <a:pathLst>
            <a:path>
              <a:moveTo>
                <a:pt x="0" y="0"/>
              </a:moveTo>
              <a:lnTo>
                <a:pt x="109242" y="0"/>
              </a:lnTo>
              <a:lnTo>
                <a:pt x="109242" y="25103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BACE73-8320-F64D-B02C-1A520874D826}">
      <dsp:nvSpPr>
        <dsp:cNvPr id="0" name=""/>
        <dsp:cNvSpPr/>
      </dsp:nvSpPr>
      <dsp:spPr>
        <a:xfrm>
          <a:off x="5009741" y="838982"/>
          <a:ext cx="130159" cy="339717"/>
        </a:xfrm>
        <a:custGeom>
          <a:avLst/>
          <a:gdLst/>
          <a:ahLst/>
          <a:cxnLst/>
          <a:rect l="0" t="0" r="0" b="0"/>
          <a:pathLst>
            <a:path>
              <a:moveTo>
                <a:pt x="0" y="339717"/>
              </a:moveTo>
              <a:lnTo>
                <a:pt x="130159" y="339717"/>
              </a:lnTo>
              <a:lnTo>
                <a:pt x="130159"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2A36BD-FAC7-6741-A639-331BFBCD22A4}">
      <dsp:nvSpPr>
        <dsp:cNvPr id="0" name=""/>
        <dsp:cNvSpPr/>
      </dsp:nvSpPr>
      <dsp:spPr>
        <a:xfrm>
          <a:off x="2075583" y="1225322"/>
          <a:ext cx="1126084" cy="752854"/>
        </a:xfrm>
        <a:custGeom>
          <a:avLst/>
          <a:gdLst/>
          <a:ahLst/>
          <a:cxnLst/>
          <a:rect l="0" t="0" r="0" b="0"/>
          <a:pathLst>
            <a:path>
              <a:moveTo>
                <a:pt x="0" y="0"/>
              </a:moveTo>
              <a:lnTo>
                <a:pt x="1061959" y="0"/>
              </a:lnTo>
              <a:lnTo>
                <a:pt x="1061959" y="752854"/>
              </a:lnTo>
              <a:lnTo>
                <a:pt x="1126084" y="75285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914D2F-386F-FE4D-B633-F39A89FEA275}">
      <dsp:nvSpPr>
        <dsp:cNvPr id="0" name=""/>
        <dsp:cNvSpPr/>
      </dsp:nvSpPr>
      <dsp:spPr>
        <a:xfrm>
          <a:off x="2075583" y="1225322"/>
          <a:ext cx="1126084" cy="477118"/>
        </a:xfrm>
        <a:custGeom>
          <a:avLst/>
          <a:gdLst/>
          <a:ahLst/>
          <a:cxnLst/>
          <a:rect l="0" t="0" r="0" b="0"/>
          <a:pathLst>
            <a:path>
              <a:moveTo>
                <a:pt x="0" y="0"/>
              </a:moveTo>
              <a:lnTo>
                <a:pt x="1061959" y="0"/>
              </a:lnTo>
              <a:lnTo>
                <a:pt x="1061959" y="477118"/>
              </a:lnTo>
              <a:lnTo>
                <a:pt x="1126084" y="47711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7AB905-D881-FA48-9587-CE3EE68E3D2C}">
      <dsp:nvSpPr>
        <dsp:cNvPr id="0" name=""/>
        <dsp:cNvSpPr/>
      </dsp:nvSpPr>
      <dsp:spPr>
        <a:xfrm>
          <a:off x="2029863" y="1225322"/>
          <a:ext cx="91440" cy="398404"/>
        </a:xfrm>
        <a:custGeom>
          <a:avLst/>
          <a:gdLst/>
          <a:ahLst/>
          <a:cxnLst/>
          <a:rect l="0" t="0" r="0" b="0"/>
          <a:pathLst>
            <a:path>
              <a:moveTo>
                <a:pt x="45720" y="0"/>
              </a:moveTo>
              <a:lnTo>
                <a:pt x="45720" y="398404"/>
              </a:lnTo>
              <a:lnTo>
                <a:pt x="68580" y="39840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0B9C7F-013D-FF42-8E17-1038FA2C4631}">
      <dsp:nvSpPr>
        <dsp:cNvPr id="0" name=""/>
        <dsp:cNvSpPr/>
      </dsp:nvSpPr>
      <dsp:spPr>
        <a:xfrm>
          <a:off x="2075583" y="1155803"/>
          <a:ext cx="1153151" cy="91440"/>
        </a:xfrm>
        <a:custGeom>
          <a:avLst/>
          <a:gdLst/>
          <a:ahLst/>
          <a:cxnLst/>
          <a:rect l="0" t="0" r="0" b="0"/>
          <a:pathLst>
            <a:path>
              <a:moveTo>
                <a:pt x="0" y="69518"/>
              </a:moveTo>
              <a:lnTo>
                <a:pt x="1089026" y="69518"/>
              </a:lnTo>
              <a:lnTo>
                <a:pt x="1089026" y="45720"/>
              </a:lnTo>
              <a:lnTo>
                <a:pt x="1153151" y="4572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675E92-2929-864D-9FA9-E3292525A76B}">
      <dsp:nvSpPr>
        <dsp:cNvPr id="0" name=""/>
        <dsp:cNvSpPr/>
      </dsp:nvSpPr>
      <dsp:spPr>
        <a:xfrm>
          <a:off x="2075583" y="925788"/>
          <a:ext cx="1153151" cy="299533"/>
        </a:xfrm>
        <a:custGeom>
          <a:avLst/>
          <a:gdLst/>
          <a:ahLst/>
          <a:cxnLst/>
          <a:rect l="0" t="0" r="0" b="0"/>
          <a:pathLst>
            <a:path>
              <a:moveTo>
                <a:pt x="0" y="299533"/>
              </a:moveTo>
              <a:lnTo>
                <a:pt x="1089026" y="299533"/>
              </a:lnTo>
              <a:lnTo>
                <a:pt x="1089026" y="0"/>
              </a:lnTo>
              <a:lnTo>
                <a:pt x="1153151"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4B171A-9DE2-394C-A122-AED38EEF347A}">
      <dsp:nvSpPr>
        <dsp:cNvPr id="0" name=""/>
        <dsp:cNvSpPr/>
      </dsp:nvSpPr>
      <dsp:spPr>
        <a:xfrm>
          <a:off x="2075583" y="650052"/>
          <a:ext cx="1153151" cy="575269"/>
        </a:xfrm>
        <a:custGeom>
          <a:avLst/>
          <a:gdLst/>
          <a:ahLst/>
          <a:cxnLst/>
          <a:rect l="0" t="0" r="0" b="0"/>
          <a:pathLst>
            <a:path>
              <a:moveTo>
                <a:pt x="0" y="575269"/>
              </a:moveTo>
              <a:lnTo>
                <a:pt x="1089026" y="575269"/>
              </a:lnTo>
              <a:lnTo>
                <a:pt x="1089026" y="0"/>
              </a:lnTo>
              <a:lnTo>
                <a:pt x="1153151"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C86BD4-BEC3-8A4E-8CB2-F5443AB31E0A}">
      <dsp:nvSpPr>
        <dsp:cNvPr id="0" name=""/>
        <dsp:cNvSpPr/>
      </dsp:nvSpPr>
      <dsp:spPr>
        <a:xfrm>
          <a:off x="2075583" y="374317"/>
          <a:ext cx="1153151" cy="851004"/>
        </a:xfrm>
        <a:custGeom>
          <a:avLst/>
          <a:gdLst/>
          <a:ahLst/>
          <a:cxnLst/>
          <a:rect l="0" t="0" r="0" b="0"/>
          <a:pathLst>
            <a:path>
              <a:moveTo>
                <a:pt x="0" y="851004"/>
              </a:moveTo>
              <a:lnTo>
                <a:pt x="1089026" y="851004"/>
              </a:lnTo>
              <a:lnTo>
                <a:pt x="1089026" y="0"/>
              </a:lnTo>
              <a:lnTo>
                <a:pt x="1153151"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A4B8CE-17D6-CE40-8337-2B92F7DA2136}">
      <dsp:nvSpPr>
        <dsp:cNvPr id="0" name=""/>
        <dsp:cNvSpPr/>
      </dsp:nvSpPr>
      <dsp:spPr>
        <a:xfrm>
          <a:off x="2075583" y="98581"/>
          <a:ext cx="1153151" cy="1126740"/>
        </a:xfrm>
        <a:custGeom>
          <a:avLst/>
          <a:gdLst/>
          <a:ahLst/>
          <a:cxnLst/>
          <a:rect l="0" t="0" r="0" b="0"/>
          <a:pathLst>
            <a:path>
              <a:moveTo>
                <a:pt x="0" y="1126740"/>
              </a:moveTo>
              <a:lnTo>
                <a:pt x="1089026" y="1126740"/>
              </a:lnTo>
              <a:lnTo>
                <a:pt x="1089026" y="0"/>
              </a:lnTo>
              <a:lnTo>
                <a:pt x="1153151" y="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4B251A-63DA-4B48-9BC1-CDAE28F63E5A}">
      <dsp:nvSpPr>
        <dsp:cNvPr id="0" name=""/>
        <dsp:cNvSpPr/>
      </dsp:nvSpPr>
      <dsp:spPr>
        <a:xfrm>
          <a:off x="1329372" y="1007904"/>
          <a:ext cx="746210" cy="434834"/>
        </a:xfrm>
        <a:prstGeom prst="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solidFill>
                <a:srgbClr val="FFFFFF"/>
              </a:solidFill>
            </a:rPr>
            <a:t>RB </a:t>
          </a:r>
          <a:r>
            <a:rPr lang="es-ES" sz="900" kern="1200" dirty="0" err="1" smtClean="0">
              <a:solidFill>
                <a:srgbClr val="FFFFFF"/>
              </a:solidFill>
            </a:rPr>
            <a:t>layer</a:t>
          </a:r>
          <a:r>
            <a:rPr lang="es-ES" sz="900" kern="1200" dirty="0" smtClean="0">
              <a:solidFill>
                <a:srgbClr val="FFFFFF"/>
              </a:solidFill>
            </a:rPr>
            <a:t> </a:t>
          </a:r>
          <a:r>
            <a:rPr lang="es-ES" sz="900" kern="1200" dirty="0" err="1" smtClean="0">
              <a:solidFill>
                <a:srgbClr val="FFFFFF"/>
              </a:solidFill>
            </a:rPr>
            <a:t>collections</a:t>
          </a:r>
          <a:endParaRPr lang="es-ES" sz="900" kern="1200" dirty="0">
            <a:solidFill>
              <a:srgbClr val="FFFFFF"/>
            </a:solidFill>
          </a:endParaRPr>
        </a:p>
      </dsp:txBody>
      <dsp:txXfrm>
        <a:off x="1329372" y="1007904"/>
        <a:ext cx="746210" cy="434834"/>
      </dsp:txXfrm>
    </dsp:sp>
    <dsp:sp modelId="{99F6B02C-452E-2E4D-A0F6-4A1F57995556}">
      <dsp:nvSpPr>
        <dsp:cNvPr id="0" name=""/>
        <dsp:cNvSpPr/>
      </dsp:nvSpPr>
      <dsp:spPr>
        <a:xfrm>
          <a:off x="3228734" y="792"/>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buslayers</a:t>
          </a:r>
          <a:endParaRPr lang="es-ES" sz="900" kern="1200" dirty="0">
            <a:solidFill>
              <a:srgbClr val="FFFFFF"/>
            </a:solidFill>
          </a:endParaRPr>
        </a:p>
      </dsp:txBody>
      <dsp:txXfrm>
        <a:off x="3228734" y="792"/>
        <a:ext cx="641245" cy="195579"/>
      </dsp:txXfrm>
    </dsp:sp>
    <dsp:sp modelId="{7DAC47F6-625B-954C-8394-D0B01A1D882D}">
      <dsp:nvSpPr>
        <dsp:cNvPr id="0" name=""/>
        <dsp:cNvSpPr/>
      </dsp:nvSpPr>
      <dsp:spPr>
        <a:xfrm>
          <a:off x="3228734" y="276527"/>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userlayers</a:t>
          </a:r>
          <a:endParaRPr lang="es-ES" sz="900" kern="1200" dirty="0">
            <a:solidFill>
              <a:srgbClr val="FFFFFF"/>
            </a:solidFill>
          </a:endParaRPr>
        </a:p>
      </dsp:txBody>
      <dsp:txXfrm>
        <a:off x="3228734" y="276527"/>
        <a:ext cx="641245" cy="195579"/>
      </dsp:txXfrm>
    </dsp:sp>
    <dsp:sp modelId="{0E26059E-C703-8147-A8EC-EC7217F3FD9B}">
      <dsp:nvSpPr>
        <dsp:cNvPr id="0" name=""/>
        <dsp:cNvSpPr/>
      </dsp:nvSpPr>
      <dsp:spPr>
        <a:xfrm>
          <a:off x="3228734" y="552262"/>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sensorlayers</a:t>
          </a:r>
          <a:endParaRPr lang="es-ES" sz="900" kern="1200" dirty="0">
            <a:solidFill>
              <a:srgbClr val="FFFFFF"/>
            </a:solidFill>
          </a:endParaRPr>
        </a:p>
      </dsp:txBody>
      <dsp:txXfrm>
        <a:off x="3228734" y="552262"/>
        <a:ext cx="641245" cy="195579"/>
      </dsp:txXfrm>
    </dsp:sp>
    <dsp:sp modelId="{64292551-79D9-6C4E-B28F-A41DCEC6D101}">
      <dsp:nvSpPr>
        <dsp:cNvPr id="0" name=""/>
        <dsp:cNvSpPr/>
      </dsp:nvSpPr>
      <dsp:spPr>
        <a:xfrm>
          <a:off x="3228734" y="827998"/>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stoplayers</a:t>
          </a:r>
          <a:endParaRPr lang="es-ES" sz="900" kern="1200" dirty="0">
            <a:solidFill>
              <a:srgbClr val="FFFFFF"/>
            </a:solidFill>
          </a:endParaRPr>
        </a:p>
      </dsp:txBody>
      <dsp:txXfrm>
        <a:off x="3228734" y="827998"/>
        <a:ext cx="641245" cy="195579"/>
      </dsp:txXfrm>
    </dsp:sp>
    <dsp:sp modelId="{E364BFE7-D054-4C40-AEA5-80389F4C76C6}">
      <dsp:nvSpPr>
        <dsp:cNvPr id="0" name=""/>
        <dsp:cNvSpPr/>
      </dsp:nvSpPr>
      <dsp:spPr>
        <a:xfrm>
          <a:off x="3228734" y="1103733"/>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linelayers</a:t>
          </a:r>
          <a:endParaRPr lang="es-ES" sz="900" kern="1200" dirty="0">
            <a:solidFill>
              <a:srgbClr val="FFFFFF"/>
            </a:solidFill>
          </a:endParaRPr>
        </a:p>
      </dsp:txBody>
      <dsp:txXfrm>
        <a:off x="3228734" y="1103733"/>
        <a:ext cx="641245" cy="195579"/>
      </dsp:txXfrm>
    </dsp:sp>
    <dsp:sp modelId="{7857B801-AE7B-A349-B139-7AFE04758B65}">
      <dsp:nvSpPr>
        <dsp:cNvPr id="0" name=""/>
        <dsp:cNvSpPr/>
      </dsp:nvSpPr>
      <dsp:spPr>
        <a:xfrm>
          <a:off x="2098443" y="1416601"/>
          <a:ext cx="921366" cy="41424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messagelayers</a:t>
          </a:r>
          <a:r>
            <a:rPr lang="es-ES" sz="900" kern="1200" dirty="0" smtClean="0">
              <a:solidFill>
                <a:srgbClr val="FFFFFF"/>
              </a:solidFill>
            </a:rPr>
            <a:t> (VEPROT)</a:t>
          </a:r>
          <a:endParaRPr lang="es-ES" sz="900" kern="1200" dirty="0">
            <a:solidFill>
              <a:srgbClr val="FFFFFF"/>
            </a:solidFill>
          </a:endParaRPr>
        </a:p>
      </dsp:txBody>
      <dsp:txXfrm>
        <a:off x="2098443" y="1416601"/>
        <a:ext cx="921366" cy="414249"/>
      </dsp:txXfrm>
    </dsp:sp>
    <dsp:sp modelId="{33F78EE9-D1B6-FD41-9D2C-68CDD4A3116E}">
      <dsp:nvSpPr>
        <dsp:cNvPr id="0" name=""/>
        <dsp:cNvSpPr/>
      </dsp:nvSpPr>
      <dsp:spPr>
        <a:xfrm>
          <a:off x="3201667" y="1604651"/>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trafficlayers</a:t>
          </a:r>
          <a:endParaRPr lang="es-ES" sz="900" kern="1200" dirty="0">
            <a:solidFill>
              <a:srgbClr val="FFFFFF"/>
            </a:solidFill>
          </a:endParaRPr>
        </a:p>
      </dsp:txBody>
      <dsp:txXfrm>
        <a:off x="3201667" y="1604651"/>
        <a:ext cx="641245" cy="195579"/>
      </dsp:txXfrm>
    </dsp:sp>
    <dsp:sp modelId="{E7087F42-31A7-1E44-90F3-5B4F507F1609}">
      <dsp:nvSpPr>
        <dsp:cNvPr id="0" name=""/>
        <dsp:cNvSpPr/>
      </dsp:nvSpPr>
      <dsp:spPr>
        <a:xfrm>
          <a:off x="3201667" y="1880386"/>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parkinglayers</a:t>
          </a:r>
          <a:endParaRPr lang="es-ES" sz="900" kern="1200" dirty="0">
            <a:solidFill>
              <a:srgbClr val="FFFFFF"/>
            </a:solidFill>
          </a:endParaRPr>
        </a:p>
      </dsp:txBody>
      <dsp:txXfrm>
        <a:off x="3201667" y="1880386"/>
        <a:ext cx="641245" cy="195579"/>
      </dsp:txXfrm>
    </dsp:sp>
    <dsp:sp modelId="{BF47C268-2B6D-CA4B-89C5-777193BD7087}">
      <dsp:nvSpPr>
        <dsp:cNvPr id="0" name=""/>
        <dsp:cNvSpPr/>
      </dsp:nvSpPr>
      <dsp:spPr>
        <a:xfrm>
          <a:off x="4310322" y="986666"/>
          <a:ext cx="699418" cy="384065"/>
        </a:xfrm>
        <a:prstGeom prst="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Bigdata</a:t>
          </a:r>
          <a:r>
            <a:rPr lang="es-ES" sz="900" kern="1200" dirty="0" smtClean="0">
              <a:solidFill>
                <a:srgbClr val="FFFFFF"/>
              </a:solidFill>
            </a:rPr>
            <a:t> </a:t>
          </a:r>
          <a:r>
            <a:rPr lang="es-ES" sz="900" kern="1200" dirty="0" err="1" smtClean="0">
              <a:solidFill>
                <a:srgbClr val="FFFFFF"/>
              </a:solidFill>
            </a:rPr>
            <a:t>collections</a:t>
          </a:r>
          <a:endParaRPr lang="es-ES" sz="900" kern="1200" dirty="0">
            <a:solidFill>
              <a:srgbClr val="FFFFFF"/>
            </a:solidFill>
          </a:endParaRPr>
        </a:p>
      </dsp:txBody>
      <dsp:txXfrm>
        <a:off x="4310322" y="986666"/>
        <a:ext cx="699418" cy="384065"/>
      </dsp:txXfrm>
    </dsp:sp>
    <dsp:sp modelId="{4023EF85-E9E1-6B47-97D0-FE926C8C1FAB}">
      <dsp:nvSpPr>
        <dsp:cNvPr id="0" name=""/>
        <dsp:cNvSpPr/>
      </dsp:nvSpPr>
      <dsp:spPr>
        <a:xfrm>
          <a:off x="4819278" y="643402"/>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busEvents</a:t>
          </a:r>
          <a:endParaRPr lang="es-ES" sz="900" kern="1200" dirty="0">
            <a:solidFill>
              <a:srgbClr val="FFFFFF"/>
            </a:solidFill>
          </a:endParaRPr>
        </a:p>
      </dsp:txBody>
      <dsp:txXfrm>
        <a:off x="4819278" y="643402"/>
        <a:ext cx="641245" cy="195579"/>
      </dsp:txXfrm>
    </dsp:sp>
    <dsp:sp modelId="{CEDE4E3D-B6FB-B44E-B791-EBCAB58F644B}">
      <dsp:nvSpPr>
        <dsp:cNvPr id="0" name=""/>
        <dsp:cNvSpPr/>
      </dsp:nvSpPr>
      <dsp:spPr>
        <a:xfrm>
          <a:off x="4798361" y="1429733"/>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pmvEvents</a:t>
          </a:r>
          <a:endParaRPr lang="es-ES" sz="900" kern="1200" dirty="0">
            <a:solidFill>
              <a:srgbClr val="FFFFFF"/>
            </a:solidFill>
          </a:endParaRPr>
        </a:p>
      </dsp:txBody>
      <dsp:txXfrm>
        <a:off x="4798361" y="1429733"/>
        <a:ext cx="641245" cy="195579"/>
      </dsp:txXfrm>
    </dsp:sp>
    <dsp:sp modelId="{7E00865A-CD19-794E-B3EE-17CF0B49DEA5}">
      <dsp:nvSpPr>
        <dsp:cNvPr id="0" name=""/>
        <dsp:cNvSpPr/>
      </dsp:nvSpPr>
      <dsp:spPr>
        <a:xfrm>
          <a:off x="5540679" y="643402"/>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userEvents</a:t>
          </a:r>
          <a:endParaRPr lang="es-ES" sz="900" kern="1200" dirty="0">
            <a:solidFill>
              <a:srgbClr val="FFFFFF"/>
            </a:solidFill>
          </a:endParaRPr>
        </a:p>
      </dsp:txBody>
      <dsp:txXfrm>
        <a:off x="5540679" y="643402"/>
        <a:ext cx="641245" cy="195579"/>
      </dsp:txXfrm>
    </dsp:sp>
    <dsp:sp modelId="{9B541680-07AB-A548-AF16-AB488A8F26B6}">
      <dsp:nvSpPr>
        <dsp:cNvPr id="0" name=""/>
        <dsp:cNvSpPr/>
      </dsp:nvSpPr>
      <dsp:spPr>
        <a:xfrm>
          <a:off x="5519762" y="1429733"/>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sensorEvents</a:t>
          </a:r>
          <a:endParaRPr lang="es-ES" sz="900" kern="1200" dirty="0">
            <a:solidFill>
              <a:srgbClr val="FFFFFF"/>
            </a:solidFill>
          </a:endParaRPr>
        </a:p>
      </dsp:txBody>
      <dsp:txXfrm>
        <a:off x="5519762" y="1429733"/>
        <a:ext cx="641245" cy="195579"/>
      </dsp:txXfrm>
    </dsp:sp>
    <dsp:sp modelId="{EEAD774D-22E0-0943-B9EA-74FBF1C8C517}">
      <dsp:nvSpPr>
        <dsp:cNvPr id="0" name=""/>
        <dsp:cNvSpPr/>
      </dsp:nvSpPr>
      <dsp:spPr>
        <a:xfrm>
          <a:off x="6198706" y="643402"/>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alertEvents</a:t>
          </a:r>
          <a:endParaRPr lang="es-ES" sz="900" kern="1200" dirty="0">
            <a:solidFill>
              <a:srgbClr val="FFFFFF"/>
            </a:solidFill>
          </a:endParaRPr>
        </a:p>
      </dsp:txBody>
      <dsp:txXfrm>
        <a:off x="6198706" y="643402"/>
        <a:ext cx="641245" cy="195579"/>
      </dsp:txXfrm>
    </dsp:sp>
    <dsp:sp modelId="{C7CB8144-533F-C741-BA18-8345E899BDA9}">
      <dsp:nvSpPr>
        <dsp:cNvPr id="0" name=""/>
        <dsp:cNvSpPr/>
      </dsp:nvSpPr>
      <dsp:spPr>
        <a:xfrm>
          <a:off x="6196404" y="1420447"/>
          <a:ext cx="641245" cy="19557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err="1" smtClean="0">
              <a:solidFill>
                <a:srgbClr val="FFFFFF"/>
              </a:solidFill>
            </a:rPr>
            <a:t>trafficEvents</a:t>
          </a:r>
          <a:endParaRPr lang="es-ES" sz="900" kern="1200" dirty="0">
            <a:solidFill>
              <a:srgbClr val="FFFFFF"/>
            </a:solidFill>
          </a:endParaRPr>
        </a:p>
      </dsp:txBody>
      <dsp:txXfrm>
        <a:off x="6196404" y="1420447"/>
        <a:ext cx="641245" cy="19557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934" tIns="45967" rIns="91934" bIns="45967"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934" tIns="45967" rIns="91934" bIns="45967" rtlCol="0"/>
          <a:lstStyle>
            <a:lvl1pPr algn="r" fontAlgn="auto">
              <a:spcBef>
                <a:spcPts val="0"/>
              </a:spcBef>
              <a:spcAft>
                <a:spcPts val="0"/>
              </a:spcAft>
              <a:defRPr sz="1200">
                <a:latin typeface="+mn-lt"/>
              </a:defRPr>
            </a:lvl1pPr>
          </a:lstStyle>
          <a:p>
            <a:pPr>
              <a:defRPr/>
            </a:pPr>
            <a:fld id="{08635E17-E01F-4926-B4E5-0AC94EAEF0CD}" type="datetimeFigureOut">
              <a:rPr lang="es-ES"/>
              <a:pPr>
                <a:defRPr/>
              </a:pPr>
              <a:t>19/11/2015</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934" tIns="45967" rIns="91934" bIns="45967"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934" tIns="45967" rIns="91934" bIns="45967" rtlCol="0" anchor="b"/>
          <a:lstStyle>
            <a:lvl1pPr algn="r" fontAlgn="auto">
              <a:spcBef>
                <a:spcPts val="0"/>
              </a:spcBef>
              <a:spcAft>
                <a:spcPts val="0"/>
              </a:spcAft>
              <a:defRPr sz="1200">
                <a:latin typeface="+mn-lt"/>
              </a:defRPr>
            </a:lvl1pPr>
          </a:lstStyle>
          <a:p>
            <a:pPr>
              <a:defRPr/>
            </a:pPr>
            <a:fld id="{534A2B74-7B4C-4909-AF84-755C08F6B8A9}" type="slidenum">
              <a:rPr lang="es-ES"/>
              <a:pPr>
                <a:defRPr/>
              </a:pPr>
              <a:t>‹Nº›</a:t>
            </a:fld>
            <a:endParaRPr lang="es-ES"/>
          </a:p>
        </p:txBody>
      </p:sp>
    </p:spTree>
    <p:extLst>
      <p:ext uri="{BB962C8B-B14F-4D97-AF65-F5344CB8AC3E}">
        <p14:creationId xmlns:p14="http://schemas.microsoft.com/office/powerpoint/2010/main" val="1590031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934" tIns="45967" rIns="91934" bIns="45967"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934" tIns="45967" rIns="91934" bIns="45967" rtlCol="0"/>
          <a:lstStyle>
            <a:lvl1pPr algn="r" fontAlgn="auto">
              <a:spcBef>
                <a:spcPts val="0"/>
              </a:spcBef>
              <a:spcAft>
                <a:spcPts val="0"/>
              </a:spcAft>
              <a:defRPr sz="1200">
                <a:latin typeface="+mn-lt"/>
              </a:defRPr>
            </a:lvl1pPr>
          </a:lstStyle>
          <a:p>
            <a:pPr>
              <a:defRPr/>
            </a:pPr>
            <a:fld id="{5FA4A9D7-1BD2-45BA-85E1-0B06CC166ACC}" type="datetimeFigureOut">
              <a:rPr lang="es-ES"/>
              <a:pPr>
                <a:defRPr/>
              </a:pPr>
              <a:t>19/11/2015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934" tIns="45967" rIns="91934" bIns="45967" rtlCol="0" anchor="ctr"/>
          <a:lstStyle/>
          <a:p>
            <a:pPr lvl="0"/>
            <a:endParaRPr lang="es-ES" noProof="0"/>
          </a:p>
        </p:txBody>
      </p:sp>
      <p:sp>
        <p:nvSpPr>
          <p:cNvPr id="5" name="4 Marcador de notas"/>
          <p:cNvSpPr>
            <a:spLocks noGrp="1"/>
          </p:cNvSpPr>
          <p:nvPr>
            <p:ph type="body" sz="quarter" idx="3"/>
          </p:nvPr>
        </p:nvSpPr>
        <p:spPr>
          <a:xfrm>
            <a:off x="679450" y="4716463"/>
            <a:ext cx="5438775" cy="4465637"/>
          </a:xfrm>
          <a:prstGeom prst="rect">
            <a:avLst/>
          </a:prstGeom>
        </p:spPr>
        <p:txBody>
          <a:bodyPr vert="horz" lIns="91934" tIns="45967" rIns="91934" bIns="45967"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934" tIns="45967" rIns="91934" bIns="45967"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934" tIns="45967" rIns="91934" bIns="45967" rtlCol="0" anchor="b"/>
          <a:lstStyle>
            <a:lvl1pPr algn="r" fontAlgn="auto">
              <a:spcBef>
                <a:spcPts val="0"/>
              </a:spcBef>
              <a:spcAft>
                <a:spcPts val="0"/>
              </a:spcAft>
              <a:defRPr sz="1200">
                <a:latin typeface="+mn-lt"/>
              </a:defRPr>
            </a:lvl1pPr>
          </a:lstStyle>
          <a:p>
            <a:pPr>
              <a:defRPr/>
            </a:pPr>
            <a:fld id="{B2D4EF9D-C969-4907-B879-4FC64ABA570F}" type="slidenum">
              <a:rPr lang="es-ES"/>
              <a:pPr>
                <a:defRPr/>
              </a:pPr>
              <a:t>‹Nº›</a:t>
            </a:fld>
            <a:endParaRPr lang="es-ES"/>
          </a:p>
        </p:txBody>
      </p:sp>
    </p:spTree>
    <p:extLst>
      <p:ext uri="{BB962C8B-B14F-4D97-AF65-F5344CB8AC3E}">
        <p14:creationId xmlns:p14="http://schemas.microsoft.com/office/powerpoint/2010/main" val="146895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CAPACIDAD</a:t>
            </a:r>
            <a:r>
              <a:rPr lang="es-ES" baseline="0" dirty="0" smtClean="0"/>
              <a:t> TECNOLÓGICA DE EMT</a:t>
            </a:r>
          </a:p>
          <a:p>
            <a:r>
              <a:rPr lang="es-ES" dirty="0" smtClean="0"/>
              <a:t>FLOTA,</a:t>
            </a:r>
            <a:r>
              <a:rPr lang="es-ES" baseline="0" dirty="0" smtClean="0"/>
              <a:t> ÚLTIMAS TECNOLOGÍAS DE INFORMACIÓN, COMUNICACIÓN, WIFI, DATOS EN TIEMPO REAL, GPS, TECNOLOGÍA EMBARCADA</a:t>
            </a:r>
          </a:p>
          <a:p>
            <a:r>
              <a:rPr lang="es-ES" dirty="0" smtClean="0"/>
              <a:t>In</a:t>
            </a:r>
            <a:r>
              <a:rPr lang="es-ES" baseline="0" dirty="0" smtClean="0"/>
              <a:t> </a:t>
            </a:r>
            <a:r>
              <a:rPr lang="es-ES" baseline="0" dirty="0" err="1" smtClean="0"/>
              <a:t>addition</a:t>
            </a:r>
            <a:r>
              <a:rPr lang="es-ES" baseline="0" dirty="0" smtClean="0"/>
              <a:t> to </a:t>
            </a:r>
            <a:r>
              <a:rPr lang="es-ES" baseline="0" dirty="0" err="1" smtClean="0"/>
              <a:t>that</a:t>
            </a:r>
            <a:r>
              <a:rPr lang="es-ES" baseline="0" dirty="0" smtClean="0"/>
              <a:t>, </a:t>
            </a:r>
            <a:r>
              <a:rPr lang="es-ES" baseline="0" dirty="0" err="1" smtClean="0"/>
              <a:t>the</a:t>
            </a:r>
            <a:r>
              <a:rPr lang="es-ES" baseline="0" dirty="0" smtClean="0"/>
              <a:t> software </a:t>
            </a:r>
            <a:r>
              <a:rPr lang="es-ES" baseline="0" dirty="0" err="1" smtClean="0"/>
              <a:t>developed</a:t>
            </a:r>
            <a:r>
              <a:rPr lang="es-ES" baseline="0" dirty="0" smtClean="0"/>
              <a:t> has a compatible </a:t>
            </a:r>
            <a:r>
              <a:rPr lang="es-ES" baseline="0" dirty="0" err="1" smtClean="0"/>
              <a:t>protocol</a:t>
            </a:r>
            <a:r>
              <a:rPr lang="es-ES" baseline="0" dirty="0" smtClean="0"/>
              <a:t> </a:t>
            </a:r>
            <a:r>
              <a:rPr lang="es-ES" baseline="0" dirty="0" err="1" smtClean="0"/>
              <a:t>that</a:t>
            </a:r>
            <a:r>
              <a:rPr lang="es-ES" baseline="0" dirty="0" smtClean="0"/>
              <a:t> </a:t>
            </a:r>
            <a:r>
              <a:rPr lang="es-ES" baseline="0" dirty="0" err="1" smtClean="0"/>
              <a:t>allows</a:t>
            </a:r>
            <a:r>
              <a:rPr lang="es-ES" baseline="0" dirty="0" smtClean="0"/>
              <a:t> </a:t>
            </a:r>
            <a:r>
              <a:rPr lang="es-ES" baseline="0" dirty="0" err="1" smtClean="0"/>
              <a:t>the</a:t>
            </a:r>
            <a:r>
              <a:rPr lang="es-ES" baseline="0" dirty="0" smtClean="0"/>
              <a:t> </a:t>
            </a:r>
            <a:r>
              <a:rPr lang="es-ES" baseline="0" dirty="0" err="1" smtClean="0"/>
              <a:t>integration</a:t>
            </a:r>
            <a:r>
              <a:rPr lang="es-ES" baseline="0" dirty="0" smtClean="0"/>
              <a:t> of </a:t>
            </a:r>
            <a:r>
              <a:rPr lang="es-ES" baseline="0" dirty="0" err="1" smtClean="0"/>
              <a:t>multiple</a:t>
            </a:r>
            <a:r>
              <a:rPr lang="es-ES" baseline="0" dirty="0" smtClean="0"/>
              <a:t> </a:t>
            </a:r>
            <a:r>
              <a:rPr lang="es-ES" baseline="0" dirty="0" err="1" smtClean="0"/>
              <a:t>systems</a:t>
            </a:r>
            <a:r>
              <a:rPr lang="es-ES" baseline="0" dirty="0" smtClean="0"/>
              <a:t> </a:t>
            </a:r>
            <a:r>
              <a:rPr lang="es-ES" baseline="0" dirty="0" err="1" smtClean="0"/>
              <a:t>with</a:t>
            </a:r>
            <a:r>
              <a:rPr lang="es-ES" baseline="0" dirty="0" smtClean="0"/>
              <a:t>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management</a:t>
            </a:r>
            <a:r>
              <a:rPr lang="es-ES" baseline="0" dirty="0" smtClean="0"/>
              <a:t> </a:t>
            </a:r>
            <a:r>
              <a:rPr lang="es-ES" baseline="0" dirty="0" err="1" smtClean="0"/>
              <a:t>functionalities</a:t>
            </a:r>
            <a:r>
              <a:rPr lang="es-ES" baseline="0" dirty="0" smtClean="0"/>
              <a:t>. </a:t>
            </a:r>
            <a:r>
              <a:rPr lang="es-ES" baseline="0" dirty="0" err="1" smtClean="0"/>
              <a:t>This</a:t>
            </a:r>
            <a:r>
              <a:rPr lang="es-ES" baseline="0" dirty="0" smtClean="0"/>
              <a:t> conectables can be </a:t>
            </a:r>
            <a:r>
              <a:rPr lang="es-ES" baseline="0" dirty="0" err="1" smtClean="0"/>
              <a:t>either</a:t>
            </a:r>
            <a:r>
              <a:rPr lang="es-ES" baseline="0" dirty="0" smtClean="0"/>
              <a:t> software </a:t>
            </a:r>
            <a:r>
              <a:rPr lang="es-ES" baseline="0" dirty="0" err="1" smtClean="0"/>
              <a:t>or</a:t>
            </a:r>
            <a:r>
              <a:rPr lang="es-ES" baseline="0" dirty="0" smtClean="0"/>
              <a:t> hardware</a:t>
            </a:r>
            <a:endParaRPr lang="es-ES" dirty="0"/>
          </a:p>
        </p:txBody>
      </p:sp>
      <p:sp>
        <p:nvSpPr>
          <p:cNvPr id="4" name="3 Marcador de número de diapositiva"/>
          <p:cNvSpPr>
            <a:spLocks noGrp="1"/>
          </p:cNvSpPr>
          <p:nvPr>
            <p:ph type="sldNum" sz="quarter" idx="10"/>
          </p:nvPr>
        </p:nvSpPr>
        <p:spPr/>
        <p:txBody>
          <a:bodyPr/>
          <a:lstStyle/>
          <a:p>
            <a:pPr>
              <a:defRPr/>
            </a:pPr>
            <a:fld id="{B2D4EF9D-C969-4907-B879-4FC64ABA570F}" type="slidenum">
              <a:rPr lang="es-ES" smtClean="0"/>
              <a:pPr>
                <a:defRPr/>
              </a:pPr>
              <a:t>2</a:t>
            </a:fld>
            <a:endParaRPr lang="es-ES"/>
          </a:p>
        </p:txBody>
      </p:sp>
    </p:spTree>
    <p:extLst>
      <p:ext uri="{BB962C8B-B14F-4D97-AF65-F5344CB8AC3E}">
        <p14:creationId xmlns:p14="http://schemas.microsoft.com/office/powerpoint/2010/main" val="403736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Madrid </a:t>
            </a:r>
            <a:r>
              <a:rPr lang="es-ES" dirty="0" err="1" smtClean="0"/>
              <a:t>lab</a:t>
            </a:r>
            <a:r>
              <a:rPr lang="es-ES" dirty="0" smtClean="0"/>
              <a:t> has </a:t>
            </a:r>
            <a:r>
              <a:rPr lang="es-ES" dirty="0" err="1" smtClean="0"/>
              <a:t>the</a:t>
            </a:r>
            <a:r>
              <a:rPr lang="es-ES" dirty="0" smtClean="0"/>
              <a:t> </a:t>
            </a:r>
            <a:r>
              <a:rPr lang="es-ES" dirty="0" err="1" smtClean="0"/>
              <a:t>aim</a:t>
            </a:r>
            <a:r>
              <a:rPr lang="es-ES" dirty="0" smtClean="0"/>
              <a:t> to </a:t>
            </a:r>
            <a:r>
              <a:rPr lang="es-ES" dirty="0" err="1" smtClean="0"/>
              <a:t>become</a:t>
            </a:r>
            <a:r>
              <a:rPr lang="es-ES" dirty="0" smtClean="0"/>
              <a:t> a </a:t>
            </a:r>
            <a:r>
              <a:rPr lang="es-ES" dirty="0" err="1" smtClean="0"/>
              <a:t>testing</a:t>
            </a:r>
            <a:r>
              <a:rPr lang="es-ES" dirty="0" smtClean="0"/>
              <a:t> </a:t>
            </a:r>
            <a:r>
              <a:rPr lang="es-ES" dirty="0" err="1" smtClean="0"/>
              <a:t>site</a:t>
            </a:r>
            <a:r>
              <a:rPr lang="es-ES" dirty="0" smtClean="0"/>
              <a:t> </a:t>
            </a:r>
            <a:r>
              <a:rPr lang="es-ES" dirty="0" err="1" smtClean="0"/>
              <a:t>for</a:t>
            </a:r>
            <a:r>
              <a:rPr lang="es-ES" dirty="0" smtClean="0"/>
              <a:t> </a:t>
            </a:r>
            <a:r>
              <a:rPr lang="es-ES" dirty="0" err="1" smtClean="0"/>
              <a:t>any</a:t>
            </a:r>
            <a:r>
              <a:rPr lang="es-ES" baseline="0" dirty="0" smtClean="0"/>
              <a:t> </a:t>
            </a:r>
            <a:r>
              <a:rPr lang="es-ES" baseline="0" dirty="0" err="1" smtClean="0"/>
              <a:t>system</a:t>
            </a:r>
            <a:r>
              <a:rPr lang="es-ES" baseline="0" dirty="0" smtClean="0"/>
              <a:t> </a:t>
            </a:r>
            <a:r>
              <a:rPr lang="es-ES" baseline="0" dirty="0" err="1" smtClean="0"/>
              <a:t>or</a:t>
            </a:r>
            <a:r>
              <a:rPr lang="es-ES" baseline="0" dirty="0" smtClean="0"/>
              <a:t> </a:t>
            </a:r>
            <a:r>
              <a:rPr lang="es-ES" baseline="0" dirty="0" err="1" smtClean="0"/>
              <a:t>application</a:t>
            </a:r>
            <a:r>
              <a:rPr lang="es-ES" baseline="0" dirty="0" smtClean="0"/>
              <a:t>, </a:t>
            </a:r>
            <a:r>
              <a:rPr lang="es-ES" baseline="0" dirty="0" err="1" smtClean="0"/>
              <a:t>either</a:t>
            </a:r>
            <a:r>
              <a:rPr lang="es-ES" baseline="0" dirty="0" smtClean="0"/>
              <a:t> </a:t>
            </a:r>
            <a:r>
              <a:rPr lang="es-ES" baseline="0" dirty="0" err="1" smtClean="0"/>
              <a:t>public</a:t>
            </a:r>
            <a:r>
              <a:rPr lang="es-ES" baseline="0" dirty="0" smtClean="0"/>
              <a:t> </a:t>
            </a:r>
            <a:r>
              <a:rPr lang="es-ES" baseline="0" dirty="0" err="1" smtClean="0"/>
              <a:t>or</a:t>
            </a:r>
            <a:r>
              <a:rPr lang="es-ES" baseline="0" dirty="0" smtClean="0"/>
              <a:t> </a:t>
            </a:r>
            <a:r>
              <a:rPr lang="es-ES" baseline="0" dirty="0" err="1" smtClean="0"/>
              <a:t>private</a:t>
            </a:r>
            <a:r>
              <a:rPr lang="es-ES" baseline="0" dirty="0" smtClean="0"/>
              <a:t>, </a:t>
            </a:r>
            <a:r>
              <a:rPr lang="es-ES" baseline="0" dirty="0" err="1" smtClean="0"/>
              <a:t>that</a:t>
            </a:r>
            <a:r>
              <a:rPr lang="es-ES" baseline="0" dirty="0" smtClean="0"/>
              <a:t> </a:t>
            </a:r>
            <a:r>
              <a:rPr lang="es-ES" baseline="0" dirty="0" err="1" smtClean="0"/>
              <a:t>likes</a:t>
            </a:r>
            <a:r>
              <a:rPr lang="es-ES" baseline="0" dirty="0" smtClean="0"/>
              <a:t> to observe </a:t>
            </a:r>
            <a:r>
              <a:rPr lang="es-ES" baseline="0" dirty="0" err="1" smtClean="0"/>
              <a:t>mobility</a:t>
            </a:r>
            <a:r>
              <a:rPr lang="es-ES" baseline="0" dirty="0" smtClean="0"/>
              <a:t> </a:t>
            </a:r>
            <a:r>
              <a:rPr lang="es-ES" baseline="0" dirty="0" err="1" smtClean="0"/>
              <a:t>events</a:t>
            </a:r>
            <a:r>
              <a:rPr lang="es-ES" baseline="0" dirty="0" smtClean="0"/>
              <a:t> and </a:t>
            </a:r>
            <a:r>
              <a:rPr lang="es-ES" baseline="0" dirty="0" err="1" smtClean="0"/>
              <a:t>generate</a:t>
            </a:r>
            <a:r>
              <a:rPr lang="es-ES" baseline="0" dirty="0" smtClean="0"/>
              <a:t> </a:t>
            </a:r>
            <a:r>
              <a:rPr lang="es-ES" baseline="0" dirty="0" err="1" smtClean="0"/>
              <a:t>useful</a:t>
            </a:r>
            <a:r>
              <a:rPr lang="es-ES" baseline="0" dirty="0" smtClean="0"/>
              <a:t> data (</a:t>
            </a:r>
            <a:r>
              <a:rPr lang="es-ES" baseline="0" dirty="0" err="1" smtClean="0"/>
              <a:t>intelligent</a:t>
            </a:r>
            <a:r>
              <a:rPr lang="es-ES" baseline="0" dirty="0" smtClean="0"/>
              <a:t> </a:t>
            </a:r>
            <a:r>
              <a:rPr lang="es-ES" baseline="0" dirty="0" err="1" smtClean="0"/>
              <a:t>knowledge</a:t>
            </a:r>
            <a:r>
              <a:rPr lang="es-ES" baseline="0" dirty="0" smtClean="0"/>
              <a:t> </a:t>
            </a:r>
            <a:r>
              <a:rPr lang="es-ES" baseline="0" dirty="0" err="1" smtClean="0"/>
              <a:t>or</a:t>
            </a:r>
            <a:r>
              <a:rPr lang="es-ES" baseline="0" dirty="0" smtClean="0"/>
              <a:t> </a:t>
            </a:r>
            <a:r>
              <a:rPr lang="es-ES" baseline="0" dirty="0" err="1" smtClean="0"/>
              <a:t>services</a:t>
            </a:r>
            <a:r>
              <a:rPr lang="es-ES" baseline="0" dirty="0" smtClean="0"/>
              <a:t>) to </a:t>
            </a:r>
            <a:r>
              <a:rPr lang="es-ES" baseline="0" dirty="0" err="1" smtClean="0"/>
              <a:t>others</a:t>
            </a:r>
            <a:r>
              <a:rPr lang="es-ES" baseline="0" dirty="0" smtClean="0"/>
              <a:t>. </a:t>
            </a:r>
          </a:p>
          <a:p>
            <a:r>
              <a:rPr lang="es-ES" baseline="0" dirty="0" err="1" smtClean="0"/>
              <a:t>It</a:t>
            </a:r>
            <a:r>
              <a:rPr lang="es-ES" baseline="0" dirty="0" smtClean="0"/>
              <a:t> </a:t>
            </a:r>
            <a:r>
              <a:rPr lang="es-ES" baseline="0" dirty="0" err="1" smtClean="0"/>
              <a:t>is</a:t>
            </a:r>
            <a:r>
              <a:rPr lang="es-ES" baseline="0" dirty="0" smtClean="0"/>
              <a:t> </a:t>
            </a:r>
            <a:r>
              <a:rPr lang="es-ES" baseline="0" dirty="0" err="1" smtClean="0"/>
              <a:t>formed</a:t>
            </a:r>
            <a:r>
              <a:rPr lang="es-ES" baseline="0" dirty="0" smtClean="0"/>
              <a:t> </a:t>
            </a:r>
            <a:r>
              <a:rPr lang="es-ES" baseline="0" dirty="0" err="1" smtClean="0"/>
              <a:t>by</a:t>
            </a:r>
            <a:r>
              <a:rPr lang="es-ES" baseline="0" dirty="0" smtClean="0"/>
              <a:t> </a:t>
            </a:r>
            <a:r>
              <a:rPr lang="es-ES" baseline="0" dirty="0" err="1" smtClean="0"/>
              <a:t>an</a:t>
            </a:r>
            <a:r>
              <a:rPr lang="es-ES" baseline="0" dirty="0" smtClean="0"/>
              <a:t> internet </a:t>
            </a:r>
            <a:r>
              <a:rPr lang="es-ES" baseline="0" dirty="0" err="1" smtClean="0"/>
              <a:t>platform</a:t>
            </a:r>
            <a:r>
              <a:rPr lang="es-ES" baseline="0" dirty="0" smtClean="0"/>
              <a:t> </a:t>
            </a:r>
            <a:r>
              <a:rPr lang="es-ES" baseline="0" dirty="0" err="1" smtClean="0"/>
              <a:t>that</a:t>
            </a:r>
            <a:r>
              <a:rPr lang="es-ES" baseline="0" dirty="0" smtClean="0"/>
              <a:t> </a:t>
            </a:r>
            <a:r>
              <a:rPr lang="es-ES" baseline="0" dirty="0" err="1" smtClean="0"/>
              <a:t>allows</a:t>
            </a:r>
            <a:r>
              <a:rPr lang="es-ES" baseline="0" dirty="0" smtClean="0"/>
              <a:t> </a:t>
            </a:r>
            <a:r>
              <a:rPr lang="es-ES" baseline="0" dirty="0" err="1" smtClean="0"/>
              <a:t>getting</a:t>
            </a:r>
            <a:r>
              <a:rPr lang="es-ES" baseline="0" dirty="0" smtClean="0"/>
              <a:t> </a:t>
            </a:r>
            <a:r>
              <a:rPr lang="es-ES" baseline="0" dirty="0" err="1" smtClean="0"/>
              <a:t>conected</a:t>
            </a:r>
            <a:r>
              <a:rPr lang="es-ES" baseline="0" dirty="0" smtClean="0"/>
              <a:t> </a:t>
            </a:r>
            <a:r>
              <a:rPr lang="es-ES" baseline="0" dirty="0" err="1" smtClean="0"/>
              <a:t>virtually</a:t>
            </a:r>
            <a:r>
              <a:rPr lang="es-ES" baseline="0" dirty="0" smtClean="0"/>
              <a:t> to a bus and </a:t>
            </a:r>
            <a:r>
              <a:rPr lang="es-ES" baseline="0" dirty="0" err="1" smtClean="0"/>
              <a:t>moving</a:t>
            </a:r>
            <a:r>
              <a:rPr lang="es-ES" baseline="0" dirty="0" smtClean="0"/>
              <a:t> </a:t>
            </a:r>
            <a:r>
              <a:rPr lang="es-ES" baseline="0" dirty="0" err="1" smtClean="0"/>
              <a:t>aroung</a:t>
            </a:r>
            <a:r>
              <a:rPr lang="es-ES" baseline="0" dirty="0" smtClean="0"/>
              <a:t> </a:t>
            </a:r>
            <a:r>
              <a:rPr lang="es-ES" baseline="0" dirty="0" err="1" smtClean="0"/>
              <a:t>with</a:t>
            </a:r>
            <a:r>
              <a:rPr lang="es-ES" baseline="0" dirty="0" smtClean="0"/>
              <a:t> </a:t>
            </a:r>
            <a:r>
              <a:rPr lang="es-ES" baseline="0" dirty="0" err="1" smtClean="0"/>
              <a:t>it</a:t>
            </a:r>
            <a:r>
              <a:rPr lang="es-ES" baseline="0" dirty="0" smtClean="0"/>
              <a:t>, and a </a:t>
            </a:r>
            <a:r>
              <a:rPr lang="es-ES" baseline="0" dirty="0" err="1" smtClean="0"/>
              <a:t>platform</a:t>
            </a:r>
            <a:r>
              <a:rPr lang="es-ES" baseline="0" dirty="0" smtClean="0"/>
              <a:t> to </a:t>
            </a:r>
            <a:r>
              <a:rPr lang="es-ES" baseline="0" dirty="0" err="1" smtClean="0"/>
              <a:t>watch</a:t>
            </a:r>
            <a:r>
              <a:rPr lang="es-ES" baseline="0" dirty="0" smtClean="0"/>
              <a:t> </a:t>
            </a:r>
            <a:r>
              <a:rPr lang="es-ES" baseline="0" dirty="0" err="1" smtClean="0"/>
              <a:t>events</a:t>
            </a:r>
            <a:r>
              <a:rPr lang="es-ES" baseline="0" dirty="0" smtClean="0"/>
              <a:t>, </a:t>
            </a:r>
            <a:r>
              <a:rPr lang="es-ES" baseline="0" dirty="0" err="1" smtClean="0"/>
              <a:t>the</a:t>
            </a:r>
            <a:r>
              <a:rPr lang="es-ES" baseline="0" dirty="0" smtClean="0"/>
              <a:t> Reactive Box. </a:t>
            </a:r>
            <a:r>
              <a:rPr lang="es-ES" baseline="0" dirty="0" err="1" smtClean="0"/>
              <a:t>Its</a:t>
            </a:r>
            <a:r>
              <a:rPr lang="es-ES" baseline="0" dirty="0" smtClean="0"/>
              <a:t> open to </a:t>
            </a:r>
            <a:r>
              <a:rPr lang="es-ES" baseline="0" dirty="0" err="1" smtClean="0"/>
              <a:t>anyone</a:t>
            </a:r>
            <a:r>
              <a:rPr lang="es-ES" baseline="0" dirty="0" smtClean="0"/>
              <a:t> and </a:t>
            </a:r>
            <a:r>
              <a:rPr lang="es-ES" baseline="0" dirty="0" err="1" smtClean="0"/>
              <a:t>access</a:t>
            </a:r>
            <a:r>
              <a:rPr lang="es-ES" baseline="0" dirty="0" smtClean="0"/>
              <a:t> can be </a:t>
            </a:r>
            <a:r>
              <a:rPr lang="es-ES" baseline="0" dirty="0" err="1" smtClean="0"/>
              <a:t>applied</a:t>
            </a:r>
            <a:r>
              <a:rPr lang="es-ES" baseline="0" dirty="0" smtClean="0"/>
              <a:t> </a:t>
            </a:r>
            <a:r>
              <a:rPr lang="es-ES" baseline="0" dirty="0" err="1" smtClean="0"/>
              <a:t>by</a:t>
            </a:r>
            <a:r>
              <a:rPr lang="es-ES" baseline="0" dirty="0" smtClean="0"/>
              <a:t> </a:t>
            </a:r>
            <a:r>
              <a:rPr lang="es-ES" baseline="0" dirty="0" err="1" smtClean="0"/>
              <a:t>our</a:t>
            </a:r>
            <a:r>
              <a:rPr lang="es-ES" baseline="0" dirty="0" smtClean="0"/>
              <a:t> open data portal.</a:t>
            </a:r>
          </a:p>
          <a:p>
            <a:r>
              <a:rPr lang="es-ES" baseline="0" dirty="0" err="1" smtClean="0"/>
              <a:t>All</a:t>
            </a:r>
            <a:r>
              <a:rPr lang="es-ES" baseline="0" dirty="0" smtClean="0"/>
              <a:t> </a:t>
            </a:r>
            <a:r>
              <a:rPr lang="es-ES" baseline="0" dirty="0" err="1" smtClean="0"/>
              <a:t>information</a:t>
            </a:r>
            <a:r>
              <a:rPr lang="es-ES" baseline="0" dirty="0" smtClean="0"/>
              <a:t> </a:t>
            </a:r>
            <a:r>
              <a:rPr lang="es-ES" baseline="0" dirty="0" err="1" smtClean="0"/>
              <a:t>is</a:t>
            </a:r>
            <a:r>
              <a:rPr lang="es-ES" baseline="0" dirty="0" smtClean="0"/>
              <a:t> </a:t>
            </a:r>
            <a:r>
              <a:rPr lang="es-ES" baseline="0" dirty="0" err="1" smtClean="0"/>
              <a:t>published</a:t>
            </a:r>
            <a:r>
              <a:rPr lang="es-ES" baseline="0" dirty="0" smtClean="0"/>
              <a:t> in open in </a:t>
            </a:r>
            <a:r>
              <a:rPr lang="es-ES" baseline="0" dirty="0" err="1" smtClean="0"/>
              <a:t>Github</a:t>
            </a:r>
            <a:r>
              <a:rPr lang="es-ES" baseline="0" dirty="0" smtClean="0"/>
              <a:t> </a:t>
            </a:r>
            <a:endParaRPr lang="es-ES" dirty="0" smtClean="0"/>
          </a:p>
          <a:p>
            <a:endParaRPr lang="es-ES" dirty="0"/>
          </a:p>
        </p:txBody>
      </p:sp>
      <p:sp>
        <p:nvSpPr>
          <p:cNvPr id="4" name="3 Marcador de número de diapositiva"/>
          <p:cNvSpPr>
            <a:spLocks noGrp="1"/>
          </p:cNvSpPr>
          <p:nvPr>
            <p:ph type="sldNum" sz="quarter" idx="10"/>
          </p:nvPr>
        </p:nvSpPr>
        <p:spPr/>
        <p:txBody>
          <a:bodyPr/>
          <a:lstStyle/>
          <a:p>
            <a:pPr>
              <a:defRPr/>
            </a:pPr>
            <a:fld id="{B2D4EF9D-C969-4907-B879-4FC64ABA570F}" type="slidenum">
              <a:rPr lang="es-ES" smtClean="0"/>
              <a:pPr>
                <a:defRPr/>
              </a:pPr>
              <a:t>9</a:t>
            </a:fld>
            <a:endParaRPr lang="es-ES"/>
          </a:p>
        </p:txBody>
      </p:sp>
    </p:spTree>
    <p:extLst>
      <p:ext uri="{BB962C8B-B14F-4D97-AF65-F5344CB8AC3E}">
        <p14:creationId xmlns:p14="http://schemas.microsoft.com/office/powerpoint/2010/main" val="212020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Labmadrid</a:t>
            </a:r>
            <a:endParaRPr lang="es-ES" dirty="0" smtClean="0"/>
          </a:p>
          <a:p>
            <a:r>
              <a:rPr lang="es-ES" dirty="0" err="1" smtClean="0"/>
              <a:t>labmadrid</a:t>
            </a:r>
            <a:endParaRPr lang="es-ES" dirty="0"/>
          </a:p>
        </p:txBody>
      </p:sp>
      <p:sp>
        <p:nvSpPr>
          <p:cNvPr id="4" name="3 Marcador de número de diapositiva"/>
          <p:cNvSpPr>
            <a:spLocks noGrp="1"/>
          </p:cNvSpPr>
          <p:nvPr>
            <p:ph type="sldNum" sz="quarter" idx="10"/>
          </p:nvPr>
        </p:nvSpPr>
        <p:spPr/>
        <p:txBody>
          <a:bodyPr/>
          <a:lstStyle/>
          <a:p>
            <a:pPr>
              <a:defRPr/>
            </a:pPr>
            <a:fld id="{B2D4EF9D-C969-4907-B879-4FC64ABA570F}" type="slidenum">
              <a:rPr lang="es-ES" smtClean="0"/>
              <a:pPr>
                <a:defRPr/>
              </a:pPr>
              <a:t>11</a:t>
            </a:fld>
            <a:endParaRPr lang="es-ES"/>
          </a:p>
        </p:txBody>
      </p:sp>
    </p:spTree>
    <p:extLst>
      <p:ext uri="{BB962C8B-B14F-4D97-AF65-F5344CB8AC3E}">
        <p14:creationId xmlns:p14="http://schemas.microsoft.com/office/powerpoint/2010/main" val="129001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F9A6642-65C7-437A-8F8B-324D2CEE36B7}" type="slidenum">
              <a:rPr lang="es-ES"/>
              <a:pPr>
                <a:defRPr/>
              </a:pPr>
              <a:t>‹Nº›</a:t>
            </a:fld>
            <a:endParaRPr lang="es-ES"/>
          </a:p>
        </p:txBody>
      </p:sp>
    </p:spTree>
    <p:extLst>
      <p:ext uri="{BB962C8B-B14F-4D97-AF65-F5344CB8AC3E}">
        <p14:creationId xmlns:p14="http://schemas.microsoft.com/office/powerpoint/2010/main" val="4158771033"/>
      </p:ext>
    </p:extLst>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Rectangle 5"/>
          <p:cNvSpPr>
            <a:spLocks/>
          </p:cNvSpPr>
          <p:nvPr userDrawn="1"/>
        </p:nvSpPr>
        <p:spPr bwMode="auto">
          <a:xfrm>
            <a:off x="2627313" y="44450"/>
            <a:ext cx="37449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s-ES" sz="1200" b="1" dirty="0" smtClean="0">
                <a:solidFill>
                  <a:schemeClr val="bg1"/>
                </a:solidFill>
                <a:latin typeface="Rockwell" pitchFamily="18" charset="0"/>
                <a:ea typeface="Rockwell" pitchFamily="18" charset="0"/>
                <a:cs typeface="Rockwell" pitchFamily="18" charset="0"/>
                <a:sym typeface="Rockwell" pitchFamily="18" charset="0"/>
              </a:rPr>
              <a:t>AN OPEN PLATFORM</a:t>
            </a:r>
            <a:r>
              <a:rPr lang="en-US" altLang="es-ES" sz="1200" b="1" baseline="0" dirty="0" smtClean="0">
                <a:solidFill>
                  <a:schemeClr val="bg1"/>
                </a:solidFill>
                <a:latin typeface="Rockwell" pitchFamily="18" charset="0"/>
                <a:ea typeface="Rockwell" pitchFamily="18" charset="0"/>
                <a:cs typeface="Rockwell" pitchFamily="18" charset="0"/>
                <a:sym typeface="Rockwell" pitchFamily="18" charset="0"/>
              </a:rPr>
              <a:t> </a:t>
            </a:r>
            <a:endParaRPr lang="en-US" altLang="es-ES" sz="1200" b="1" dirty="0">
              <a:solidFill>
                <a:schemeClr val="bg1"/>
              </a:solidFill>
              <a:latin typeface="Rockwell" pitchFamily="18" charset="0"/>
              <a:ea typeface="Rockwell" pitchFamily="18" charset="0"/>
              <a:cs typeface="Rockwell" pitchFamily="18" charset="0"/>
              <a:sym typeface="Rockwell" pitchFamily="18" charset="0"/>
            </a:endParaRPr>
          </a:p>
          <a:p>
            <a:pPr algn="r" eaLnBrk="1" hangingPunct="1"/>
            <a:r>
              <a:rPr lang="en-US" altLang="es-ES" sz="1200" b="1" dirty="0" smtClean="0">
                <a:solidFill>
                  <a:srgbClr val="558ED5"/>
                </a:solidFill>
                <a:latin typeface="Rockwell" pitchFamily="18" charset="0"/>
                <a:ea typeface="Rockwell" pitchFamily="18" charset="0"/>
                <a:cs typeface="Rockwell" pitchFamily="18" charset="0"/>
                <a:sym typeface="Rockwell" pitchFamily="18" charset="0"/>
              </a:rPr>
              <a:t>FOR </a:t>
            </a:r>
            <a:r>
              <a:rPr lang="en-US" altLang="es-ES" sz="1200" b="1" baseline="0" dirty="0" smtClean="0">
                <a:solidFill>
                  <a:srgbClr val="558ED5"/>
                </a:solidFill>
                <a:latin typeface="Rockwell" pitchFamily="18" charset="0"/>
                <a:ea typeface="Rockwell" pitchFamily="18" charset="0"/>
                <a:cs typeface="Rockwell" pitchFamily="18" charset="0"/>
                <a:sym typeface="Rockwell" pitchFamily="18" charset="0"/>
              </a:rPr>
              <a:t> TRANSPORT DATA</a:t>
            </a:r>
            <a:endParaRPr lang="en-US" altLang="es-ES" sz="1200" b="1" dirty="0">
              <a:solidFill>
                <a:schemeClr val="bg1"/>
              </a:solidFill>
              <a:latin typeface="Rockwell" pitchFamily="18" charset="0"/>
              <a:ea typeface="Rockwell" pitchFamily="18" charset="0"/>
              <a:cs typeface="Rockwell" pitchFamily="18" charset="0"/>
              <a:sym typeface="Rockwell" pitchFamily="18" charset="0"/>
            </a:endParaRPr>
          </a:p>
        </p:txBody>
      </p:sp>
      <p:pic>
        <p:nvPicPr>
          <p:cNvPr id="3" name="Picture 22" descr="C:\Documents and Settings\iuria\Mis documentos\Mis imágenes\Logo.jpg"/>
          <p:cNvPicPr>
            <a:picLocks noChangeAspect="1" noChangeArrowheads="1"/>
          </p:cNvPicPr>
          <p:nvPr userDrawn="1"/>
        </p:nvPicPr>
        <p:blipFill>
          <a:blip r:embed="rId2" cstate="print"/>
          <a:srcRect/>
          <a:stretch>
            <a:fillRect/>
          </a:stretch>
        </p:blipFill>
        <p:spPr bwMode="auto">
          <a:xfrm>
            <a:off x="6516216" y="116632"/>
            <a:ext cx="2217165" cy="59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6459305"/>
      </p:ext>
    </p:extLst>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548680"/>
            <a:ext cx="7831138" cy="457200"/>
          </a:xfrm>
        </p:spPr>
        <p:txBody>
          <a:bodyPr/>
          <a:lstStyle>
            <a:lvl1pPr>
              <a:defRPr/>
            </a:lvl1pPr>
          </a:lstStyle>
          <a:p>
            <a:r>
              <a:rPr lang="es-ES" smtClean="0"/>
              <a:t>Haga clic para modificar el estilo de título del patrón</a:t>
            </a:r>
            <a:endParaRPr lang="es-ES"/>
          </a:p>
        </p:txBody>
      </p:sp>
      <p:sp>
        <p:nvSpPr>
          <p:cNvPr id="4" name="Marcador de contenido 3"/>
          <p:cNvSpPr>
            <a:spLocks noGrp="1"/>
          </p:cNvSpPr>
          <p:nvPr>
            <p:ph sz="quarter" idx="10"/>
          </p:nvPr>
        </p:nvSpPr>
        <p:spPr>
          <a:xfrm>
            <a:off x="685800" y="1275755"/>
            <a:ext cx="7831138" cy="48609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00828770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4" name="2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858000" y="6397625"/>
            <a:ext cx="1828800" cy="304800"/>
          </a:xfrm>
          <a:prstGeom prst="rect">
            <a:avLst/>
          </a:prstGeom>
          <a:noFill/>
          <a:ln>
            <a:noFill/>
          </a:ln>
          <a:extLst/>
        </p:spPr>
        <p:txBody>
          <a:bodyPr>
            <a:spAutoFit/>
          </a:bodyPr>
          <a:lstStyle/>
          <a:p>
            <a:pPr algn="r">
              <a:defRPr/>
            </a:pPr>
            <a:fld id="{AE287000-CA20-464F-B2A7-BB849F17193F}" type="slidenum">
              <a:rPr lang="es-ES" sz="1400">
                <a:solidFill>
                  <a:srgbClr val="696969"/>
                </a:solidFill>
                <a:latin typeface="Calibri" pitchFamily="34" charset="0"/>
                <a:ea typeface="ＭＳ Ｐゴシック" charset="-128"/>
                <a:cs typeface="Arial" pitchFamily="34" charset="0"/>
              </a:rPr>
              <a:pPr algn="r">
                <a:defRPr/>
              </a:pPr>
              <a:t>‹Nº›</a:t>
            </a:fld>
            <a:endParaRPr lang="es-ES" sz="1400">
              <a:solidFill>
                <a:srgbClr val="696969"/>
              </a:solidFill>
              <a:latin typeface="Calibri" pitchFamily="34" charset="0"/>
              <a:ea typeface="ＭＳ Ｐゴシック" charset="-128"/>
              <a:cs typeface="Arial" pitchFamily="34" charset="0"/>
            </a:endParaRPr>
          </a:p>
        </p:txBody>
      </p:sp>
      <p:sp>
        <p:nvSpPr>
          <p:cNvPr id="6" name="TextBox 13"/>
          <p:cNvSpPr txBox="1">
            <a:spLocks noChangeArrowheads="1"/>
          </p:cNvSpPr>
          <p:nvPr userDrawn="1"/>
        </p:nvSpPr>
        <p:spPr bwMode="auto">
          <a:xfrm>
            <a:off x="457200" y="6400800"/>
            <a:ext cx="4038600" cy="27622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ES" sz="1200" smtClean="0">
                <a:solidFill>
                  <a:srgbClr val="696969"/>
                </a:solidFill>
                <a:latin typeface="Century Gothic" charset="0"/>
              </a:rPr>
              <a:t>Intelligent Knowledge-as-a-Service</a:t>
            </a:r>
            <a:endParaRPr lang="en-US" sz="1200" smtClean="0">
              <a:solidFill>
                <a:srgbClr val="696969"/>
              </a:solidFill>
              <a:latin typeface="Century Gothic" charset="0"/>
            </a:endParaRPr>
          </a:p>
        </p:txBody>
      </p:sp>
      <p:pic>
        <p:nvPicPr>
          <p:cNvPr id="8" name="4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78675" y="228600"/>
            <a:ext cx="15081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95400"/>
            <a:ext cx="8229600" cy="5029200"/>
          </a:xfrm>
          <a:prstGeom prst="rect">
            <a:avLst/>
          </a:prstGeom>
        </p:spPr>
        <p:txBody>
          <a:bodyPr/>
          <a:lstStyle>
            <a:lvl1pPr>
              <a:buClrTx/>
              <a:defRPr sz="2400">
                <a:solidFill>
                  <a:srgbClr val="191919"/>
                </a:solidFill>
              </a:defRPr>
            </a:lvl1pPr>
            <a:lvl2pPr>
              <a:buClrTx/>
              <a:defRPr sz="2400">
                <a:solidFill>
                  <a:srgbClr val="74BDE2"/>
                </a:solidFill>
              </a:defRPr>
            </a:lvl2pPr>
            <a:lvl3pPr>
              <a:buClrTx/>
              <a:defRPr baseline="0">
                <a:solidFill>
                  <a:schemeClr val="tx2">
                    <a:lumMod val="75000"/>
                  </a:schemeClr>
                </a:solidFill>
              </a:defRPr>
            </a:lvl3pPr>
            <a:lvl4pPr>
              <a:buClrTx/>
              <a:defRPr sz="2000">
                <a:solidFill>
                  <a:schemeClr val="bg2">
                    <a:lumMod val="50000"/>
                  </a:schemeClr>
                </a:solidFill>
              </a:defRPr>
            </a:lvl4pPr>
            <a:lvl5pPr>
              <a:buClrTx/>
              <a:defRPr sz="1800" baseline="0">
                <a:solidFill>
                  <a:schemeClr val="bg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04800"/>
            <a:ext cx="5867400" cy="762000"/>
          </a:xfrm>
          <a:prstGeom prst="rect">
            <a:avLst/>
          </a:prstGeom>
        </p:spPr>
        <p:txBody>
          <a:bodyPr anchor="ctr"/>
          <a:lstStyle>
            <a:lvl1pPr algn="l">
              <a:defRPr sz="2400" baseline="0">
                <a:solidFill>
                  <a:srgbClr val="FFFFFF"/>
                </a:solidFill>
                <a:latin typeface="Century Gothic" pitchFamily="34" charset="0"/>
              </a:defRPr>
            </a:lvl1pPr>
          </a:lstStyle>
          <a:p>
            <a:r>
              <a:rPr lang="en-US" dirty="0" smtClean="0"/>
              <a:t>Haga clic para modificar el estilo de título del patrón</a:t>
            </a:r>
            <a:endParaRPr lang="es-ES" dirty="0"/>
          </a:p>
        </p:txBody>
      </p:sp>
    </p:spTree>
    <p:extLst>
      <p:ext uri="{BB962C8B-B14F-4D97-AF65-F5344CB8AC3E}">
        <p14:creationId xmlns:p14="http://schemas.microsoft.com/office/powerpoint/2010/main" val="2681753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t="-3000" b="-3000"/>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7" cstate="print">
            <a:extLst/>
          </a:blip>
          <a:srcRect/>
          <a:stretch>
            <a:fillRect/>
          </a:stretch>
        </p:blipFill>
        <p:spPr bwMode="auto">
          <a:xfrm>
            <a:off x="8950075" y="-17769"/>
            <a:ext cx="193925" cy="422433"/>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19E9043-FE90-4249-941F-2B5AD6CDAD8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Lst>
  <p:transition spd="slow">
    <p:split orient="ver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hyperlink" Target="http://rbmobility.emtmadrid.es:33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Reactive%20Box.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opendata.emtmadrid.es/"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www.google.es/url?sa=i&amp;rct=j&amp;q=&amp;esrc=s&amp;source=images&amp;cd=&amp;cad=rja&amp;uact=8&amp;docid=jqW08-cNR02bFM&amp;tbnid=1yOS7qKZC7nt7M:&amp;ved=0CAUQjRw&amp;url=https://about.twitter.com/press/brand-assets&amp;ei=vMiSU5vjJY6e7AbihIGAAw&amp;bvm=bv.68445247,d.ZGU&amp;psig=AFQjCNFp4Mr04A0aQzj5zgQIvNBY0sUOtQ&amp;ust=140221487585644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Intro_EMT_basica.mp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opendata.emtmadrid.es/Home" TargetMode="External"/><Relationship Id="rId1" Type="http://schemas.openxmlformats.org/officeDocument/2006/relationships/slideLayout" Target="../slideLayouts/slideLayout2.xml"/><Relationship Id="rId4" Type="http://schemas.openxmlformats.org/officeDocument/2006/relationships/hyperlink" Target="http://opendata.emtmadrid.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3.jpeg"/><Relationship Id="rId16"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33.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6.png"/><Relationship Id="rId7" Type="http://schemas.openxmlformats.org/officeDocument/2006/relationships/diagramColors" Target="../diagrams/colors1.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pn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madridopenlabmobility/MOBILITY-MADRID-virtual-entit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066" t="10212"/>
          <a:stretch/>
        </p:blipFill>
        <p:spPr bwMode="auto">
          <a:xfrm>
            <a:off x="0" y="1285860"/>
            <a:ext cx="9154386" cy="557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5" name="Rectangle 1"/>
          <p:cNvSpPr>
            <a:spLocks/>
          </p:cNvSpPr>
          <p:nvPr/>
        </p:nvSpPr>
        <p:spPr bwMode="auto">
          <a:xfrm>
            <a:off x="2571736" y="5780110"/>
            <a:ext cx="6072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s-ES" sz="1600" b="1" i="1" dirty="0" smtClean="0">
                <a:solidFill>
                  <a:schemeClr val="bg1"/>
                </a:solidFill>
                <a:ea typeface="Gill Sans"/>
                <a:cs typeface="Arial" pitchFamily="34" charset="0"/>
                <a:sym typeface="Gill Sans"/>
              </a:rPr>
              <a:t>Sergio Fernández Balaguer</a:t>
            </a:r>
          </a:p>
          <a:p>
            <a:pPr algn="r" eaLnBrk="1" hangingPunct="1"/>
            <a:r>
              <a:rPr lang="en-US" altLang="es-ES" sz="1600" b="1" i="1" dirty="0" err="1" smtClean="0">
                <a:solidFill>
                  <a:schemeClr val="bg1"/>
                </a:solidFill>
                <a:ea typeface="Gill Sans"/>
                <a:cs typeface="Arial" pitchFamily="34" charset="0"/>
                <a:sym typeface="Gill Sans"/>
              </a:rPr>
              <a:t>Empresa</a:t>
            </a:r>
            <a:r>
              <a:rPr lang="en-US" altLang="es-ES" sz="1600" b="1" i="1" dirty="0" smtClean="0">
                <a:solidFill>
                  <a:schemeClr val="bg1"/>
                </a:solidFill>
                <a:ea typeface="Gill Sans"/>
                <a:cs typeface="Arial" pitchFamily="34" charset="0"/>
                <a:sym typeface="Gill Sans"/>
              </a:rPr>
              <a:t> Municipal de Transportes de Madrid, S.A.</a:t>
            </a:r>
            <a:endParaRPr lang="en-US" altLang="es-ES" sz="1600" b="1" i="1" dirty="0">
              <a:solidFill>
                <a:schemeClr val="bg1"/>
              </a:solidFill>
              <a:ea typeface="Gill Sans"/>
              <a:cs typeface="Arial" pitchFamily="34" charset="0"/>
              <a:sym typeface="Gill Sans"/>
            </a:endParaRPr>
          </a:p>
        </p:txBody>
      </p:sp>
      <p:sp>
        <p:nvSpPr>
          <p:cNvPr id="3077" name="Rectangle 6"/>
          <p:cNvSpPr>
            <a:spLocks/>
          </p:cNvSpPr>
          <p:nvPr/>
        </p:nvSpPr>
        <p:spPr bwMode="auto">
          <a:xfrm>
            <a:off x="2428860" y="1484784"/>
            <a:ext cx="64294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2000" b="1" dirty="0" smtClean="0">
                <a:solidFill>
                  <a:schemeClr val="bg1"/>
                </a:solidFill>
                <a:cs typeface="Arial" pitchFamily="34" charset="0"/>
              </a:rPr>
              <a:t>DATA AS AN ASSET: IMPROVED INTEGRATION, MANAGEMENT AND DISSEMINATION</a:t>
            </a:r>
          </a:p>
          <a:p>
            <a:pPr algn="r"/>
            <a:endParaRPr lang="en-US" altLang="es-ES" sz="2000" b="1" dirty="0" smtClean="0">
              <a:solidFill>
                <a:schemeClr val="bg1"/>
              </a:solidFill>
              <a:ea typeface="Rockwell" pitchFamily="18" charset="0"/>
              <a:cs typeface="Arial" pitchFamily="34" charset="0"/>
              <a:sym typeface="Rockwell" pitchFamily="18" charset="0"/>
            </a:endParaRPr>
          </a:p>
        </p:txBody>
      </p:sp>
      <p:sp>
        <p:nvSpPr>
          <p:cNvPr id="11" name="10 Rectángulo"/>
          <p:cNvSpPr/>
          <p:nvPr/>
        </p:nvSpPr>
        <p:spPr>
          <a:xfrm>
            <a:off x="0" y="-24"/>
            <a:ext cx="9144000" cy="128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12 Conector recto"/>
          <p:cNvCxnSpPr/>
          <p:nvPr/>
        </p:nvCxnSpPr>
        <p:spPr>
          <a:xfrm>
            <a:off x="0" y="1214422"/>
            <a:ext cx="9144000" cy="1588"/>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4" name="Picture 11" descr="http://1.bp.blogspot.com/-MV7lzRqWrkg/Tnht3bsCohI/AAAAAAAAH_A/thFRihFxM9k/s1600/EM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01024" y="109656"/>
            <a:ext cx="781984" cy="961890"/>
          </a:xfrm>
          <a:prstGeom prst="rect">
            <a:avLst/>
          </a:prstGeom>
          <a:ln>
            <a:noFill/>
          </a:ln>
          <a:effectLst>
            <a:outerShdw blurRad="292100" dist="139700" dir="2700000" algn="tl" rotWithShape="0">
              <a:srgbClr val="333333">
                <a:alpha val="65000"/>
              </a:srgbClr>
            </a:outerShdw>
          </a:effectLst>
          <a:extLst/>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9" y="48255"/>
            <a:ext cx="2592288" cy="1102267"/>
          </a:xfrm>
          <a:prstGeom prst="rect">
            <a:avLst/>
          </a:prstGeom>
        </p:spPr>
      </p:pic>
      <p:sp>
        <p:nvSpPr>
          <p:cNvPr id="3" name="2 CuadroTexto"/>
          <p:cNvSpPr txBox="1"/>
          <p:nvPr/>
        </p:nvSpPr>
        <p:spPr>
          <a:xfrm>
            <a:off x="6072026" y="3506232"/>
            <a:ext cx="2748446" cy="1938992"/>
          </a:xfrm>
          <a:prstGeom prst="rect">
            <a:avLst/>
          </a:prstGeom>
          <a:noFill/>
        </p:spPr>
        <p:txBody>
          <a:bodyPr wrap="square" rtlCol="0">
            <a:spAutoFit/>
          </a:bodyPr>
          <a:lstStyle/>
          <a:p>
            <a:pPr algn="r"/>
            <a:r>
              <a:rPr lang="en-US" altLang="es-ES" sz="2400" b="1" dirty="0">
                <a:solidFill>
                  <a:schemeClr val="bg1"/>
                </a:solidFill>
                <a:ea typeface="Rockwell" pitchFamily="18" charset="0"/>
                <a:cs typeface="Arial" pitchFamily="34" charset="0"/>
                <a:sym typeface="Rockwell" pitchFamily="18" charset="0"/>
              </a:rPr>
              <a:t>AN OPEN PLATFORM FOR TRANSPORT DATA IN MADRID</a:t>
            </a:r>
          </a:p>
          <a:p>
            <a:pPr algn="r"/>
            <a:endParaRPr lang="es-ES" sz="2400" dirty="0"/>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1"/>
          <p:cNvSpPr txBox="1">
            <a:spLocks noChangeArrowheads="1"/>
          </p:cNvSpPr>
          <p:nvPr/>
        </p:nvSpPr>
        <p:spPr bwMode="auto">
          <a:xfrm>
            <a:off x="250825" y="3717032"/>
            <a:ext cx="8712200" cy="1015663"/>
          </a:xfrm>
          <a:prstGeom prst="rect">
            <a:avLst/>
          </a:prstGeom>
          <a:gradFill rotWithShape="1">
            <a:gsLst>
              <a:gs pos="0">
                <a:srgbClr val="730091"/>
              </a:gs>
              <a:gs pos="20000">
                <a:srgbClr val="70008D"/>
              </a:gs>
              <a:gs pos="100000">
                <a:srgbClr val="54006A"/>
              </a:gs>
            </a:gsLst>
            <a:lin ang="5400000"/>
          </a:gradFill>
          <a:ln w="9525">
            <a:solidFill>
              <a:srgbClr val="67007F"/>
            </a:solidFill>
            <a:miter lim="800000"/>
            <a:headEnd/>
            <a:tailEnd/>
          </a:ln>
          <a:effectLst>
            <a:outerShdw dist="23000" dir="5400000" rotWithShape="0">
              <a:srgbClr val="808080">
                <a:alpha val="34998"/>
              </a:srgbClr>
            </a:outerShdw>
          </a:effectLst>
        </p:spPr>
        <p:txBody>
          <a:bodyPr>
            <a:spAutoFit/>
          </a:bodyPr>
          <a:lstStyle/>
          <a:p>
            <a:pPr algn="ctr">
              <a:defRPr/>
            </a:pPr>
            <a:endParaRPr lang="es-ES" dirty="0" smtClean="0">
              <a:solidFill>
                <a:prstClr val="white"/>
              </a:solidFill>
              <a:latin typeface="+mn-lt"/>
              <a:ea typeface="+mn-ea"/>
              <a:cs typeface="+mn-cs"/>
            </a:endParaRPr>
          </a:p>
          <a:p>
            <a:pPr algn="ctr">
              <a:defRPr/>
            </a:pPr>
            <a:endParaRPr lang="es-ES" dirty="0">
              <a:solidFill>
                <a:prstClr val="white"/>
              </a:solidFill>
              <a:latin typeface="+mn-lt"/>
              <a:ea typeface="+mn-ea"/>
            </a:endParaRPr>
          </a:p>
          <a:p>
            <a:pPr algn="ctr">
              <a:defRPr/>
            </a:pPr>
            <a:r>
              <a:rPr lang="es-ES" sz="2400" b="1" dirty="0" err="1" smtClean="0">
                <a:solidFill>
                  <a:prstClr val="white"/>
                </a:solidFill>
                <a:latin typeface="+mn-lt"/>
                <a:ea typeface="+mn-ea"/>
                <a:cs typeface="+mn-cs"/>
              </a:rPr>
              <a:t>ikaaS</a:t>
            </a:r>
            <a:r>
              <a:rPr lang="es-ES" sz="2400" b="1" dirty="0" smtClean="0">
                <a:solidFill>
                  <a:prstClr val="white"/>
                </a:solidFill>
                <a:latin typeface="+mn-lt"/>
                <a:ea typeface="+mn-ea"/>
                <a:cs typeface="+mn-cs"/>
              </a:rPr>
              <a:t>    </a:t>
            </a:r>
            <a:r>
              <a:rPr lang="es-ES" dirty="0" smtClean="0">
                <a:solidFill>
                  <a:prstClr val="white"/>
                </a:solidFill>
                <a:latin typeface="+mn-lt"/>
                <a:ea typeface="+mn-ea"/>
                <a:cs typeface="+mn-cs"/>
              </a:rPr>
              <a:t>   </a:t>
            </a:r>
            <a:r>
              <a:rPr lang="es-ES" dirty="0" smtClean="0">
                <a:solidFill>
                  <a:srgbClr val="8064A2">
                    <a:lumMod val="75000"/>
                  </a:srgbClr>
                </a:solidFill>
                <a:latin typeface="+mn-lt"/>
                <a:ea typeface="+mn-ea"/>
                <a:cs typeface="+mn-cs"/>
              </a:rPr>
              <a:t> </a:t>
            </a:r>
            <a:r>
              <a:rPr lang="es-ES" dirty="0">
                <a:solidFill>
                  <a:srgbClr val="8064A2">
                    <a:lumMod val="75000"/>
                  </a:srgbClr>
                </a:solidFill>
                <a:latin typeface="+mn-lt"/>
                <a:ea typeface="+mn-ea"/>
                <a:cs typeface="+mn-cs"/>
              </a:rPr>
              <a:t>.</a:t>
            </a:r>
          </a:p>
        </p:txBody>
      </p:sp>
      <p:sp>
        <p:nvSpPr>
          <p:cNvPr id="4" name="Rectángulo redondeado 28"/>
          <p:cNvSpPr>
            <a:spLocks noChangeArrowheads="1"/>
          </p:cNvSpPr>
          <p:nvPr/>
        </p:nvSpPr>
        <p:spPr bwMode="auto">
          <a:xfrm>
            <a:off x="7018338" y="1574800"/>
            <a:ext cx="2017712" cy="217963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endParaRPr lang="es-ES" dirty="0">
              <a:solidFill>
                <a:prstClr val="white"/>
              </a:solidFill>
              <a:latin typeface="+mn-lt"/>
              <a:ea typeface="+mn-ea"/>
            </a:endParaRPr>
          </a:p>
        </p:txBody>
      </p:sp>
      <p:sp>
        <p:nvSpPr>
          <p:cNvPr id="5" name="Rectángulo redondeado 22"/>
          <p:cNvSpPr>
            <a:spLocks noChangeArrowheads="1"/>
          </p:cNvSpPr>
          <p:nvPr/>
        </p:nvSpPr>
        <p:spPr bwMode="auto">
          <a:xfrm>
            <a:off x="142875" y="1430338"/>
            <a:ext cx="2016125" cy="218122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S" dirty="0">
              <a:solidFill>
                <a:prstClr val="white"/>
              </a:solidFill>
              <a:latin typeface="+mn-lt"/>
              <a:ea typeface="+mn-ea"/>
              <a:cs typeface="+mn-cs"/>
            </a:endParaRPr>
          </a:p>
        </p:txBody>
      </p:sp>
      <p:sp>
        <p:nvSpPr>
          <p:cNvPr id="13316" name="CuadroTexto 20"/>
          <p:cNvSpPr txBox="1">
            <a:spLocks noChangeArrowheads="1"/>
          </p:cNvSpPr>
          <p:nvPr/>
        </p:nvSpPr>
        <p:spPr bwMode="auto">
          <a:xfrm>
            <a:off x="142875" y="5301208"/>
            <a:ext cx="8893175" cy="1384995"/>
          </a:xfrm>
          <a:prstGeom prst="rect">
            <a:avLst/>
          </a:prstGeom>
          <a:noFill/>
          <a:ln w="9525">
            <a:noFill/>
            <a:miter lim="800000"/>
            <a:headEnd/>
            <a:tailEnd/>
          </a:ln>
        </p:spPr>
        <p:txBody>
          <a:bodyPr>
            <a:spAutoFit/>
          </a:bodyPr>
          <a:lstStyle/>
          <a:p>
            <a:r>
              <a:rPr lang="en-US" altLang="es-ES_tradnl" sz="1200" dirty="0">
                <a:solidFill>
                  <a:srgbClr val="FFFFFF"/>
                </a:solidFill>
              </a:rPr>
              <a:t>The objective of MADRID is converting its 800 electronic panels and 1,900 buses in an extensive network of mobile and dynamic sensors in addition to current </a:t>
            </a:r>
            <a:r>
              <a:rPr lang="en-US" altLang="es-ES_tradnl" sz="1200" dirty="0" smtClean="0">
                <a:solidFill>
                  <a:srgbClr val="FFFFFF"/>
                </a:solidFill>
              </a:rPr>
              <a:t>MADRID fixed </a:t>
            </a:r>
            <a:r>
              <a:rPr lang="en-US" altLang="es-ES_tradnl" sz="1200" dirty="0">
                <a:solidFill>
                  <a:srgbClr val="FFFFFF"/>
                </a:solidFill>
              </a:rPr>
              <a:t>sensors network. </a:t>
            </a:r>
            <a:r>
              <a:rPr lang="en-US" altLang="es-ES_tradnl" sz="1200" dirty="0" smtClean="0">
                <a:solidFill>
                  <a:srgbClr val="FFFFFF"/>
                </a:solidFill>
              </a:rPr>
              <a:t>IKAAS  provides an </a:t>
            </a:r>
            <a:r>
              <a:rPr lang="en-US" altLang="es-ES_tradnl" sz="1200" dirty="0">
                <a:solidFill>
                  <a:srgbClr val="FFFFFF"/>
                </a:solidFill>
              </a:rPr>
              <a:t>open and compatible architecture that will allow firstly to connect any type of sensors and secondly to integrate all of them into a service architecture through which </a:t>
            </a:r>
            <a:r>
              <a:rPr lang="en-US" altLang="es-ES_tradnl" sz="1200" dirty="0" smtClean="0">
                <a:solidFill>
                  <a:srgbClr val="FFFFFF"/>
                </a:solidFill>
              </a:rPr>
              <a:t>any stakeholder can </a:t>
            </a:r>
            <a:r>
              <a:rPr lang="en-US" altLang="es-ES_tradnl" sz="1200" dirty="0">
                <a:solidFill>
                  <a:srgbClr val="FFFFFF"/>
                </a:solidFill>
              </a:rPr>
              <a:t>read values and perform actions using the virtual representation of these sensors. This service architecture must have safety rules and schemes of representation of abstract objects sufficient to ensure its safe use and reliability.</a:t>
            </a:r>
          </a:p>
          <a:p>
            <a:r>
              <a:rPr lang="en-US" altLang="es-ES_tradnl" sz="1200" dirty="0">
                <a:solidFill>
                  <a:srgbClr val="FFFFFF"/>
                </a:solidFill>
              </a:rPr>
              <a:t>Within this idea, </a:t>
            </a:r>
            <a:r>
              <a:rPr lang="en-US" altLang="es-ES_tradnl" sz="1200" dirty="0" smtClean="0">
                <a:solidFill>
                  <a:srgbClr val="FFFFFF"/>
                </a:solidFill>
              </a:rPr>
              <a:t>IKAAS will help Madrid to step from an environmental data </a:t>
            </a:r>
            <a:r>
              <a:rPr lang="en-US" altLang="es-ES_tradnl" sz="1200" dirty="0">
                <a:solidFill>
                  <a:srgbClr val="FFFFFF"/>
                </a:solidFill>
              </a:rPr>
              <a:t>provider (local </a:t>
            </a:r>
            <a:r>
              <a:rPr lang="en-US" altLang="es-ES_tradnl" sz="1200" dirty="0" smtClean="0">
                <a:solidFill>
                  <a:srgbClr val="FFFFFF"/>
                </a:solidFill>
              </a:rPr>
              <a:t>solution) to an environmental health service </a:t>
            </a:r>
            <a:r>
              <a:rPr lang="en-US" altLang="es-ES_tradnl" sz="1200" dirty="0">
                <a:solidFill>
                  <a:srgbClr val="FFFFFF"/>
                </a:solidFill>
              </a:rPr>
              <a:t>provider </a:t>
            </a:r>
            <a:r>
              <a:rPr lang="en-US" altLang="es-ES_tradnl" sz="1200" dirty="0" smtClean="0">
                <a:solidFill>
                  <a:srgbClr val="FFFFFF"/>
                </a:solidFill>
              </a:rPr>
              <a:t>(global application)</a:t>
            </a:r>
            <a:endParaRPr lang="en-US" altLang="es-ES_tradnl" sz="1200" dirty="0">
              <a:solidFill>
                <a:srgbClr val="FFFFFF"/>
              </a:solidFill>
            </a:endParaRPr>
          </a:p>
        </p:txBody>
      </p:sp>
      <p:sp>
        <p:nvSpPr>
          <p:cNvPr id="8" name="CuadroTexto 23"/>
          <p:cNvSpPr txBox="1"/>
          <p:nvPr/>
        </p:nvSpPr>
        <p:spPr>
          <a:xfrm>
            <a:off x="323527" y="3969939"/>
            <a:ext cx="8287754" cy="369887"/>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s-ES"/>
            </a:defPPr>
            <a:lvl1pPr algn="ctr"/>
          </a:lstStyle>
          <a:p>
            <a:pPr>
              <a:defRPr/>
            </a:pPr>
            <a:r>
              <a:rPr lang="es-ES" dirty="0">
                <a:solidFill>
                  <a:prstClr val="black"/>
                </a:solidFill>
              </a:rPr>
              <a:t>VIRTUAL SENSORS &amp; </a:t>
            </a:r>
            <a:r>
              <a:rPr lang="es-ES" dirty="0" smtClean="0">
                <a:solidFill>
                  <a:prstClr val="black"/>
                </a:solidFill>
              </a:rPr>
              <a:t>DATA STORAGE</a:t>
            </a:r>
            <a:endParaRPr lang="es-ES" dirty="0">
              <a:solidFill>
                <a:prstClr val="black"/>
              </a:solidFill>
            </a:endParaRPr>
          </a:p>
        </p:txBody>
      </p:sp>
      <p:pic>
        <p:nvPicPr>
          <p:cNvPr id="13318" name="Imagen 1" descr="esquema sensor EMT.png"/>
          <p:cNvPicPr>
            <a:picLocks noChangeAspect="1"/>
          </p:cNvPicPr>
          <p:nvPr/>
        </p:nvPicPr>
        <p:blipFill>
          <a:blip r:embed="rId2" cstate="print"/>
          <a:srcRect/>
          <a:stretch>
            <a:fillRect/>
          </a:stretch>
        </p:blipFill>
        <p:spPr bwMode="auto">
          <a:xfrm>
            <a:off x="2014538" y="1430338"/>
            <a:ext cx="5213350" cy="2274887"/>
          </a:xfrm>
          <a:prstGeom prst="rect">
            <a:avLst/>
          </a:prstGeom>
          <a:noFill/>
          <a:ln w="9525">
            <a:noFill/>
            <a:miter lim="800000"/>
            <a:headEnd/>
            <a:tailEnd/>
          </a:ln>
        </p:spPr>
      </p:pic>
      <p:sp>
        <p:nvSpPr>
          <p:cNvPr id="10" name="CuadroTexto 7"/>
          <p:cNvSpPr txBox="1"/>
          <p:nvPr/>
        </p:nvSpPr>
        <p:spPr>
          <a:xfrm>
            <a:off x="131217" y="4869160"/>
            <a:ext cx="3744416" cy="3693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s-ES">
                <a:solidFill>
                  <a:prstClr val="white"/>
                </a:solidFill>
              </a:rPr>
              <a:t>CITIZENS</a:t>
            </a:r>
            <a:endParaRPr lang="es-ES" dirty="0">
              <a:solidFill>
                <a:prstClr val="white"/>
              </a:solidFill>
            </a:endParaRPr>
          </a:p>
        </p:txBody>
      </p:sp>
      <p:sp>
        <p:nvSpPr>
          <p:cNvPr id="11" name="CuadroTexto 10"/>
          <p:cNvSpPr txBox="1"/>
          <p:nvPr/>
        </p:nvSpPr>
        <p:spPr>
          <a:xfrm>
            <a:off x="2231076" y="1142984"/>
            <a:ext cx="4680520" cy="30777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s-ES" sz="1400" dirty="0" smtClean="0">
                <a:solidFill>
                  <a:prstClr val="white"/>
                </a:solidFill>
              </a:rPr>
              <a:t>DYNAMIC SENSORS </a:t>
            </a:r>
            <a:r>
              <a:rPr lang="es-ES" sz="1400" dirty="0">
                <a:solidFill>
                  <a:prstClr val="white"/>
                </a:solidFill>
              </a:rPr>
              <a:t>(EMT MADRID)</a:t>
            </a:r>
          </a:p>
        </p:txBody>
      </p:sp>
      <p:sp>
        <p:nvSpPr>
          <p:cNvPr id="12" name="CuadroTexto 25"/>
          <p:cNvSpPr txBox="1"/>
          <p:nvPr/>
        </p:nvSpPr>
        <p:spPr>
          <a:xfrm>
            <a:off x="142844" y="1142984"/>
            <a:ext cx="1944216" cy="41549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s-ES" sz="1050" dirty="0">
                <a:solidFill>
                  <a:prstClr val="white"/>
                </a:solidFill>
              </a:rPr>
              <a:t>STATIC SENSORS</a:t>
            </a:r>
          </a:p>
          <a:p>
            <a:pPr algn="ctr">
              <a:defRPr/>
            </a:pPr>
            <a:r>
              <a:rPr lang="es-ES" sz="1050" dirty="0">
                <a:solidFill>
                  <a:prstClr val="white"/>
                </a:solidFill>
              </a:rPr>
              <a:t>(MADRID CITY COUNCIL)</a:t>
            </a:r>
          </a:p>
        </p:txBody>
      </p:sp>
      <p:pic>
        <p:nvPicPr>
          <p:cNvPr id="13" name="Picture 2" descr="D:\Perfil Usuario\cervigonmp\Escritorio\MapSnapshot.jpg"/>
          <p:cNvPicPr>
            <a:picLocks noChangeAspect="1" noChangeArrowheads="1"/>
          </p:cNvPicPr>
          <p:nvPr/>
        </p:nvPicPr>
        <p:blipFill>
          <a:blip r:embed="rId3" cstate="email"/>
          <a:srcRect/>
          <a:stretch>
            <a:fillRect/>
          </a:stretch>
        </p:blipFill>
        <p:spPr bwMode="auto">
          <a:xfrm>
            <a:off x="7092280" y="2060848"/>
            <a:ext cx="1093677" cy="845286"/>
          </a:xfrm>
          <a:prstGeom prst="rect">
            <a:avLst/>
          </a:prstGeom>
          <a:noFill/>
          <a:effectLst>
            <a:reflection blurRad="6350" stA="52000" endA="300" endPos="35000" dir="5400000" sy="-100000" algn="bl" rotWithShape="0"/>
            <a:softEdge rad="31750"/>
          </a:effectLst>
        </p:spPr>
      </p:pic>
      <p:pic>
        <p:nvPicPr>
          <p:cNvPr id="14" name="Picture 14" descr="infgra1"/>
          <p:cNvPicPr>
            <a:picLocks noChangeAspect="1" noChangeArrowheads="1"/>
          </p:cNvPicPr>
          <p:nvPr/>
        </p:nvPicPr>
        <p:blipFill>
          <a:blip r:embed="rId4" cstate="email"/>
          <a:srcRect/>
          <a:stretch>
            <a:fillRect/>
          </a:stretch>
        </p:blipFill>
        <p:spPr>
          <a:xfrm>
            <a:off x="8244408" y="2564904"/>
            <a:ext cx="733747" cy="1031011"/>
          </a:xfrm>
          <a:prstGeom prst="rect">
            <a:avLst/>
          </a:prstGeom>
          <a:noFill/>
          <a:ln/>
          <a:effectLst>
            <a:reflection blurRad="6350" stA="52000" endA="300" endPos="35000" dir="5400000" sy="-100000" algn="bl" rotWithShape="0"/>
          </a:effectLst>
        </p:spPr>
      </p:pic>
      <p:sp>
        <p:nvSpPr>
          <p:cNvPr id="15" name="CuadroTexto 29"/>
          <p:cNvSpPr txBox="1"/>
          <p:nvPr/>
        </p:nvSpPr>
        <p:spPr>
          <a:xfrm>
            <a:off x="7091108" y="1142984"/>
            <a:ext cx="1944216" cy="41549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s-ES" sz="1050" dirty="0">
                <a:solidFill>
                  <a:prstClr val="white"/>
                </a:solidFill>
              </a:rPr>
              <a:t>POLLEN SENSORS</a:t>
            </a:r>
          </a:p>
          <a:p>
            <a:pPr algn="ctr">
              <a:defRPr/>
            </a:pPr>
            <a:r>
              <a:rPr lang="es-ES" sz="1050" dirty="0">
                <a:solidFill>
                  <a:prstClr val="white"/>
                </a:solidFill>
              </a:rPr>
              <a:t>(PALINOCAM NETWORK)</a:t>
            </a:r>
          </a:p>
        </p:txBody>
      </p:sp>
      <p:sp>
        <p:nvSpPr>
          <p:cNvPr id="19" name="Flecha abajo 32"/>
          <p:cNvSpPr>
            <a:spLocks noChangeArrowheads="1"/>
          </p:cNvSpPr>
          <p:nvPr/>
        </p:nvSpPr>
        <p:spPr bwMode="auto">
          <a:xfrm>
            <a:off x="4464050" y="3303588"/>
            <a:ext cx="503238" cy="503237"/>
          </a:xfrm>
          <a:prstGeom prst="downArrow">
            <a:avLst>
              <a:gd name="adj1" fmla="val 50000"/>
              <a:gd name="adj2" fmla="val 50000"/>
            </a:avLst>
          </a:prstGeom>
          <a:solidFill>
            <a:srgbClr val="FFFF00"/>
          </a:solidFill>
          <a:ln w="9525">
            <a:solidFill>
              <a:srgbClr val="FFFF00"/>
            </a:solidFill>
            <a:miter lim="800000"/>
            <a:headEnd/>
            <a:tailEnd/>
          </a:ln>
          <a:effectLst>
            <a:outerShdw dist="23000" dir="5400000" rotWithShape="0">
              <a:srgbClr val="808080">
                <a:alpha val="34998"/>
              </a:srgbClr>
            </a:outerShdw>
          </a:effectLst>
        </p:spPr>
        <p:txBody>
          <a:bodyPr anchor="ctr"/>
          <a:lstStyle/>
          <a:p>
            <a:pPr algn="ctr">
              <a:defRPr/>
            </a:pPr>
            <a:endParaRPr lang="es-ES">
              <a:solidFill>
                <a:prstClr val="white"/>
              </a:solidFill>
              <a:latin typeface="+mn-lt"/>
              <a:ea typeface="+mn-ea"/>
              <a:cs typeface="+mn-cs"/>
            </a:endParaRPr>
          </a:p>
        </p:txBody>
      </p:sp>
      <p:sp>
        <p:nvSpPr>
          <p:cNvPr id="21" name="Flecha abajo 35"/>
          <p:cNvSpPr>
            <a:spLocks noChangeArrowheads="1"/>
          </p:cNvSpPr>
          <p:nvPr/>
        </p:nvSpPr>
        <p:spPr bwMode="auto">
          <a:xfrm>
            <a:off x="2699792" y="4725839"/>
            <a:ext cx="504825" cy="287337"/>
          </a:xfrm>
          <a:prstGeom prst="downArrow">
            <a:avLst>
              <a:gd name="adj1" fmla="val 50000"/>
              <a:gd name="adj2" fmla="val 50000"/>
            </a:avLst>
          </a:prstGeom>
          <a:solidFill>
            <a:srgbClr val="FF0000"/>
          </a:solidFill>
          <a:ln w="9525">
            <a:solidFill>
              <a:srgbClr val="FFFF00"/>
            </a:solidFill>
            <a:miter lim="800000"/>
            <a:headEnd/>
            <a:tailEnd/>
          </a:ln>
          <a:effectLst>
            <a:outerShdw dist="23000" dir="5400000" rotWithShape="0">
              <a:srgbClr val="808080">
                <a:alpha val="34998"/>
              </a:srgbClr>
            </a:outerShdw>
          </a:effectLst>
        </p:spPr>
        <p:txBody>
          <a:bodyPr anchor="ctr"/>
          <a:lstStyle/>
          <a:p>
            <a:pPr algn="ctr">
              <a:defRPr/>
            </a:pPr>
            <a:endParaRPr lang="es-ES">
              <a:solidFill>
                <a:prstClr val="white"/>
              </a:solidFill>
              <a:latin typeface="+mn-lt"/>
              <a:ea typeface="+mn-ea"/>
              <a:cs typeface="+mn-cs"/>
            </a:endParaRPr>
          </a:p>
        </p:txBody>
      </p:sp>
      <p:sp>
        <p:nvSpPr>
          <p:cNvPr id="22" name="Flecha arriba y abajo 13"/>
          <p:cNvSpPr>
            <a:spLocks noChangeArrowheads="1"/>
          </p:cNvSpPr>
          <p:nvPr/>
        </p:nvSpPr>
        <p:spPr bwMode="auto">
          <a:xfrm>
            <a:off x="935038" y="2943225"/>
            <a:ext cx="503237" cy="863600"/>
          </a:xfrm>
          <a:prstGeom prst="upDownArrow">
            <a:avLst>
              <a:gd name="adj1" fmla="val 50000"/>
              <a:gd name="adj2" fmla="val 49997"/>
            </a:avLst>
          </a:prstGeom>
          <a:solidFill>
            <a:srgbClr val="FFFF00"/>
          </a:solidFill>
          <a:ln w="9525">
            <a:solidFill>
              <a:srgbClr val="FF0000"/>
            </a:solidFill>
            <a:miter lim="800000"/>
            <a:headEnd/>
            <a:tailEnd/>
          </a:ln>
          <a:effectLst>
            <a:outerShdw dist="23000" dir="5400000" rotWithShape="0">
              <a:srgbClr val="808080">
                <a:alpha val="34998"/>
              </a:srgbClr>
            </a:outerShdw>
          </a:effectLst>
        </p:spPr>
        <p:txBody>
          <a:bodyPr anchor="ctr"/>
          <a:lstStyle/>
          <a:p>
            <a:pPr algn="ctr">
              <a:defRPr/>
            </a:pPr>
            <a:endParaRPr lang="es-ES">
              <a:solidFill>
                <a:prstClr val="white"/>
              </a:solidFill>
              <a:latin typeface="+mn-lt"/>
              <a:ea typeface="+mn-ea"/>
              <a:cs typeface="+mn-cs"/>
            </a:endParaRPr>
          </a:p>
        </p:txBody>
      </p:sp>
      <p:sp>
        <p:nvSpPr>
          <p:cNvPr id="23" name="Flecha arriba y abajo 36"/>
          <p:cNvSpPr>
            <a:spLocks noChangeArrowheads="1"/>
          </p:cNvSpPr>
          <p:nvPr/>
        </p:nvSpPr>
        <p:spPr bwMode="auto">
          <a:xfrm>
            <a:off x="7524750" y="2951578"/>
            <a:ext cx="503238" cy="863600"/>
          </a:xfrm>
          <a:prstGeom prst="upDownArrow">
            <a:avLst>
              <a:gd name="adj1" fmla="val 50000"/>
              <a:gd name="adj2" fmla="val 49997"/>
            </a:avLst>
          </a:prstGeom>
          <a:solidFill>
            <a:srgbClr val="FFFF00"/>
          </a:solidFill>
          <a:ln w="9525">
            <a:solidFill>
              <a:srgbClr val="FF0000"/>
            </a:solidFill>
            <a:miter lim="800000"/>
            <a:headEnd/>
            <a:tailEnd/>
          </a:ln>
          <a:effectLst>
            <a:outerShdw dist="23000" dir="5400000" rotWithShape="0">
              <a:srgbClr val="808080">
                <a:alpha val="34998"/>
              </a:srgbClr>
            </a:outerShdw>
          </a:effectLst>
        </p:spPr>
        <p:txBody>
          <a:bodyPr anchor="ctr"/>
          <a:lstStyle/>
          <a:p>
            <a:pPr algn="ctr">
              <a:defRPr/>
            </a:pPr>
            <a:endParaRPr lang="es-ES">
              <a:solidFill>
                <a:prstClr val="white"/>
              </a:solidFill>
              <a:latin typeface="+mn-lt"/>
              <a:ea typeface="+mn-ea"/>
              <a:cs typeface="+mn-cs"/>
            </a:endParaRPr>
          </a:p>
        </p:txBody>
      </p:sp>
      <p:sp>
        <p:nvSpPr>
          <p:cNvPr id="24" name="CuadroTexto 37"/>
          <p:cNvSpPr txBox="1"/>
          <p:nvPr/>
        </p:nvSpPr>
        <p:spPr>
          <a:xfrm>
            <a:off x="5082077" y="4869160"/>
            <a:ext cx="3744416" cy="3693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s-ES" dirty="0" smtClean="0">
                <a:solidFill>
                  <a:prstClr val="white"/>
                </a:solidFill>
              </a:rPr>
              <a:t>STAKEHOLDERS</a:t>
            </a:r>
            <a:endParaRPr lang="es-ES" dirty="0">
              <a:solidFill>
                <a:prstClr val="white"/>
              </a:solidFill>
            </a:endParaRPr>
          </a:p>
        </p:txBody>
      </p:sp>
      <p:sp>
        <p:nvSpPr>
          <p:cNvPr id="25" name="Flecha abajo 38"/>
          <p:cNvSpPr>
            <a:spLocks noChangeArrowheads="1"/>
          </p:cNvSpPr>
          <p:nvPr/>
        </p:nvSpPr>
        <p:spPr bwMode="auto">
          <a:xfrm>
            <a:off x="5436096" y="4725839"/>
            <a:ext cx="503238" cy="287337"/>
          </a:xfrm>
          <a:prstGeom prst="downArrow">
            <a:avLst>
              <a:gd name="adj1" fmla="val 50000"/>
              <a:gd name="adj2" fmla="val 50000"/>
            </a:avLst>
          </a:prstGeom>
          <a:solidFill>
            <a:srgbClr val="FF0000"/>
          </a:solidFill>
          <a:ln w="9525">
            <a:solidFill>
              <a:srgbClr val="FFFF00"/>
            </a:solidFill>
            <a:miter lim="800000"/>
            <a:headEnd/>
            <a:tailEnd/>
          </a:ln>
          <a:effectLst>
            <a:outerShdw dist="23000" dir="5400000" rotWithShape="0">
              <a:srgbClr val="808080">
                <a:alpha val="34998"/>
              </a:srgbClr>
            </a:outerShdw>
          </a:effectLst>
        </p:spPr>
        <p:txBody>
          <a:bodyPr anchor="ctr"/>
          <a:lstStyle/>
          <a:p>
            <a:pPr algn="ctr">
              <a:defRPr/>
            </a:pPr>
            <a:endParaRPr lang="es-ES">
              <a:solidFill>
                <a:prstClr val="white"/>
              </a:solidFill>
              <a:latin typeface="+mn-lt"/>
              <a:ea typeface="+mn-ea"/>
              <a:cs typeface="+mn-cs"/>
            </a:endParaRPr>
          </a:p>
        </p:txBody>
      </p:sp>
      <p:sp>
        <p:nvSpPr>
          <p:cNvPr id="26" name="Flecha arriba y abajo 39"/>
          <p:cNvSpPr>
            <a:spLocks noChangeArrowheads="1"/>
          </p:cNvSpPr>
          <p:nvPr/>
        </p:nvSpPr>
        <p:spPr bwMode="auto">
          <a:xfrm rot="1827227">
            <a:off x="1903413" y="1622425"/>
            <a:ext cx="200025" cy="466725"/>
          </a:xfrm>
          <a:prstGeom prst="upDownArrow">
            <a:avLst>
              <a:gd name="adj1" fmla="val 50000"/>
              <a:gd name="adj2" fmla="val 50005"/>
            </a:avLst>
          </a:prstGeom>
          <a:solidFill>
            <a:srgbClr val="FFFF00"/>
          </a:solidFill>
          <a:ln w="9525">
            <a:solidFill>
              <a:srgbClr val="FFFF00"/>
            </a:solidFill>
            <a:miter lim="800000"/>
            <a:headEnd/>
            <a:tailEnd/>
          </a:ln>
          <a:effectLst>
            <a:outerShdw dist="23000" dir="5400000" rotWithShape="0">
              <a:srgbClr val="808080">
                <a:alpha val="34998"/>
              </a:srgbClr>
            </a:outerShdw>
          </a:effectLst>
        </p:spPr>
        <p:txBody>
          <a:bodyPr anchor="ctr"/>
          <a:lstStyle/>
          <a:p>
            <a:pPr algn="ctr">
              <a:defRPr/>
            </a:pPr>
            <a:endParaRPr lang="es-ES">
              <a:solidFill>
                <a:prstClr val="white"/>
              </a:solidFill>
              <a:latin typeface="+mn-lt"/>
              <a:ea typeface="+mn-ea"/>
              <a:cs typeface="+mn-cs"/>
            </a:endParaRPr>
          </a:p>
        </p:txBody>
      </p:sp>
      <p:sp>
        <p:nvSpPr>
          <p:cNvPr id="27" name="Flecha arriba y abajo 41"/>
          <p:cNvSpPr>
            <a:spLocks noChangeArrowheads="1"/>
          </p:cNvSpPr>
          <p:nvPr/>
        </p:nvSpPr>
        <p:spPr bwMode="auto">
          <a:xfrm rot="-2151329">
            <a:off x="7229475" y="1731963"/>
            <a:ext cx="177800" cy="406400"/>
          </a:xfrm>
          <a:prstGeom prst="upDownArrow">
            <a:avLst>
              <a:gd name="adj1" fmla="val 50000"/>
              <a:gd name="adj2" fmla="val 50000"/>
            </a:avLst>
          </a:prstGeom>
          <a:solidFill>
            <a:srgbClr val="FFFF00"/>
          </a:solidFill>
          <a:ln w="9525">
            <a:solidFill>
              <a:srgbClr val="FFFF00"/>
            </a:solidFill>
            <a:miter lim="800000"/>
            <a:headEnd/>
            <a:tailEnd/>
          </a:ln>
          <a:effectLst>
            <a:outerShdw dist="23000" dir="5400000" rotWithShape="0">
              <a:srgbClr val="808080">
                <a:alpha val="34998"/>
              </a:srgbClr>
            </a:outerShdw>
          </a:effectLst>
        </p:spPr>
        <p:txBody>
          <a:bodyPr anchor="ctr"/>
          <a:lstStyle/>
          <a:p>
            <a:pPr algn="ctr">
              <a:defRPr/>
            </a:pPr>
            <a:endParaRPr lang="es-ES">
              <a:solidFill>
                <a:prstClr val="white"/>
              </a:solidFill>
              <a:latin typeface="+mn-lt"/>
              <a:ea typeface="+mn-ea"/>
              <a:cs typeface="+mn-cs"/>
            </a:endParaRPr>
          </a:p>
        </p:txBody>
      </p:sp>
      <p:pic>
        <p:nvPicPr>
          <p:cNvPr id="13345" name="28 Imagen" descr="Marques de Lema 2.1 .jpg"/>
          <p:cNvPicPr>
            <a:picLocks noChangeAspect="1"/>
          </p:cNvPicPr>
          <p:nvPr/>
        </p:nvPicPr>
        <p:blipFill>
          <a:blip r:embed="rId5" cstate="print"/>
          <a:srcRect/>
          <a:stretch>
            <a:fillRect/>
          </a:stretch>
        </p:blipFill>
        <p:spPr bwMode="auto">
          <a:xfrm>
            <a:off x="250825" y="1700213"/>
            <a:ext cx="1431925" cy="1074737"/>
          </a:xfrm>
          <a:prstGeom prst="rect">
            <a:avLst/>
          </a:prstGeom>
          <a:noFill/>
          <a:ln w="9525">
            <a:noFill/>
            <a:miter lim="800000"/>
            <a:headEnd/>
            <a:tailEnd/>
          </a:ln>
        </p:spPr>
      </p:pic>
      <p:pic>
        <p:nvPicPr>
          <p:cNvPr id="13346" name="27 Imagen" descr="Foto-CBV.jpg"/>
          <p:cNvPicPr>
            <a:picLocks noChangeAspect="1"/>
          </p:cNvPicPr>
          <p:nvPr/>
        </p:nvPicPr>
        <p:blipFill>
          <a:blip r:embed="rId6" cstate="print"/>
          <a:srcRect/>
          <a:stretch>
            <a:fillRect/>
          </a:stretch>
        </p:blipFill>
        <p:spPr bwMode="auto">
          <a:xfrm>
            <a:off x="250825" y="2349500"/>
            <a:ext cx="735013" cy="654050"/>
          </a:xfrm>
          <a:prstGeom prst="rect">
            <a:avLst/>
          </a:prstGeom>
          <a:noFill/>
          <a:ln w="9525">
            <a:noFill/>
            <a:miter lim="800000"/>
            <a:headEnd/>
            <a:tailEnd/>
          </a:ln>
        </p:spPr>
      </p:pic>
      <p:pic>
        <p:nvPicPr>
          <p:cNvPr id="28" name="4 Imagen"/>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116632"/>
            <a:ext cx="1858628" cy="87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298728"/>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0" y="1784176"/>
            <a:ext cx="8229600" cy="5029200"/>
          </a:xfrm>
        </p:spPr>
        <p:txBody>
          <a:bodyPr/>
          <a:lstStyle/>
          <a:p>
            <a:r>
              <a:rPr lang="es-ES" sz="2400" dirty="0" smtClean="0">
                <a:solidFill>
                  <a:srgbClr val="FFFFFF"/>
                </a:solidFill>
              </a:rPr>
              <a:t>In real time</a:t>
            </a:r>
          </a:p>
          <a:p>
            <a:r>
              <a:rPr lang="en-GB" sz="2400" u="sng" dirty="0">
                <a:hlinkClick r:id="rId3"/>
              </a:rPr>
              <a:t>http://rbmobility.emtmadrid.es:3333/</a:t>
            </a:r>
            <a:endParaRPr lang="es-ES" sz="2400" dirty="0"/>
          </a:p>
          <a:p>
            <a:endParaRPr lang="es-ES" sz="2400" dirty="0" smtClean="0"/>
          </a:p>
        </p:txBody>
      </p:sp>
      <p:sp>
        <p:nvSpPr>
          <p:cNvPr id="3" name="2 Título"/>
          <p:cNvSpPr>
            <a:spLocks noGrp="1"/>
          </p:cNvSpPr>
          <p:nvPr>
            <p:ph type="title" idx="4294967295"/>
          </p:nvPr>
        </p:nvSpPr>
        <p:spPr>
          <a:xfrm>
            <a:off x="35496" y="938808"/>
            <a:ext cx="8928484" cy="762000"/>
          </a:xfrm>
        </p:spPr>
        <p:txBody>
          <a:bodyPr/>
          <a:lstStyle/>
          <a:p>
            <a:r>
              <a:rPr lang="es-ES" sz="3200" dirty="0" smtClean="0">
                <a:solidFill>
                  <a:srgbClr val="FFFFFF"/>
                </a:solidFill>
              </a:rPr>
              <a:t>…Madrid open </a:t>
            </a:r>
            <a:r>
              <a:rPr lang="es-ES" sz="3200" dirty="0" err="1" smtClean="0">
                <a:solidFill>
                  <a:srgbClr val="FFFFFF"/>
                </a:solidFill>
              </a:rPr>
              <a:t>platform</a:t>
            </a:r>
            <a:r>
              <a:rPr lang="es-ES" sz="3200" dirty="0" smtClean="0">
                <a:solidFill>
                  <a:srgbClr val="FFFFFF"/>
                </a:solidFill>
              </a:rPr>
              <a:t> </a:t>
            </a:r>
            <a:r>
              <a:rPr lang="es-ES" sz="3200" dirty="0" err="1" smtClean="0">
                <a:solidFill>
                  <a:srgbClr val="FFFFFF"/>
                </a:solidFill>
              </a:rPr>
              <a:t>for</a:t>
            </a:r>
            <a:r>
              <a:rPr lang="es-ES" sz="3200" dirty="0" smtClean="0">
                <a:solidFill>
                  <a:srgbClr val="FFFFFF"/>
                </a:solidFill>
              </a:rPr>
              <a:t> </a:t>
            </a:r>
            <a:r>
              <a:rPr lang="es-ES" sz="3200" dirty="0" err="1" smtClean="0">
                <a:solidFill>
                  <a:srgbClr val="FFFFFF"/>
                </a:solidFill>
              </a:rPr>
              <a:t>transport</a:t>
            </a:r>
            <a:r>
              <a:rPr lang="es-ES" sz="3200" dirty="0" smtClean="0">
                <a:solidFill>
                  <a:srgbClr val="FFFFFF"/>
                </a:solidFill>
              </a:rPr>
              <a:t> (</a:t>
            </a:r>
            <a:r>
              <a:rPr lang="es-ES" sz="3200" dirty="0" err="1" smtClean="0">
                <a:solidFill>
                  <a:srgbClr val="FFFFFF"/>
                </a:solidFill>
              </a:rPr>
              <a:t>mobility</a:t>
            </a:r>
            <a:r>
              <a:rPr lang="es-ES" sz="3200" dirty="0" smtClean="0">
                <a:solidFill>
                  <a:srgbClr val="FFFFFF"/>
                </a:solidFill>
              </a:rPr>
              <a:t>) data</a:t>
            </a:r>
            <a:endParaRPr lang="es-ES" sz="3200" dirty="0">
              <a:solidFill>
                <a:srgbClr val="FFFFFF"/>
              </a:solidFill>
            </a:endParaRPr>
          </a:p>
        </p:txBody>
      </p:sp>
      <p:pic>
        <p:nvPicPr>
          <p:cNvPr id="3074" name="Picture 2">
            <a:hlinkClick r:id="rId4" action="ppaction://hlinkfi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07" b="8254"/>
          <a:stretch/>
        </p:blipFill>
        <p:spPr bwMode="auto">
          <a:xfrm>
            <a:off x="3419872" y="2796288"/>
            <a:ext cx="5544616" cy="394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7907" t="20782" r="9224" b="16469"/>
          <a:stretch/>
        </p:blipFill>
        <p:spPr bwMode="auto">
          <a:xfrm>
            <a:off x="323528" y="3239771"/>
            <a:ext cx="30194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64835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2123728" y="4928628"/>
            <a:ext cx="6858000" cy="1200329"/>
          </a:xfrm>
          <a:prstGeom prst="rect">
            <a:avLst/>
          </a:prstGeom>
        </p:spPr>
        <p:txBody>
          <a:bodyPr>
            <a:spAutoFit/>
          </a:bodyPr>
          <a:lstStyle/>
          <a:p>
            <a:pPr>
              <a:defRPr/>
            </a:pPr>
            <a:r>
              <a:rPr lang="es-ES" b="1" dirty="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rPr>
              <a:t> </a:t>
            </a:r>
            <a:r>
              <a:rPr lang="es-ES" b="1" dirty="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hlinkClick r:id="rId2"/>
              </a:rPr>
              <a:t>http</a:t>
            </a:r>
            <a:r>
              <a:rPr lang="es-ES" b="1" dirty="0" smtClean="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hlinkClick r:id="rId2"/>
              </a:rPr>
              <a:t>://opendata.emtmadrid.es</a:t>
            </a:r>
            <a:endParaRPr lang="es-ES" b="1" dirty="0" smtClean="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endParaRPr>
          </a:p>
          <a:p>
            <a:pPr>
              <a:defRPr/>
            </a:pPr>
            <a:endParaRPr lang="es-ES" b="1" dirty="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endParaRPr>
          </a:p>
          <a:p>
            <a:pPr>
              <a:defRPr/>
            </a:pPr>
            <a:r>
              <a:rPr lang="es-ES" b="1" dirty="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rPr>
              <a:t>s</a:t>
            </a:r>
            <a:r>
              <a:rPr lang="es-ES" b="1" dirty="0" smtClean="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rPr>
              <a:t>ergio.fernandez@emtmadrid.es</a:t>
            </a:r>
            <a:endParaRPr lang="es-ES" b="1" dirty="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endParaRPr>
          </a:p>
          <a:p>
            <a:pPr>
              <a:defRPr/>
            </a:pPr>
            <a:endParaRPr lang="es-ES" b="1" dirty="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endParaRPr>
          </a:p>
        </p:txBody>
      </p:sp>
      <p:sp>
        <p:nvSpPr>
          <p:cNvPr id="60" name="59 Rectángulo"/>
          <p:cNvSpPr/>
          <p:nvPr/>
        </p:nvSpPr>
        <p:spPr>
          <a:xfrm>
            <a:off x="2178496" y="4640596"/>
            <a:ext cx="6858000" cy="369332"/>
          </a:xfrm>
          <a:prstGeom prst="rect">
            <a:avLst/>
          </a:prstGeom>
        </p:spPr>
        <p:txBody>
          <a:bodyPr>
            <a:spAutoFit/>
          </a:bodyPr>
          <a:lstStyle/>
          <a:p>
            <a:pPr>
              <a:defRPr/>
            </a:pPr>
            <a:r>
              <a:rPr lang="es-ES" b="1" dirty="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rPr>
              <a:t>http://</a:t>
            </a:r>
            <a:r>
              <a:rPr lang="es-ES" b="1" dirty="0" smtClean="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rPr>
              <a:t>showroom.emtmadrid.es</a:t>
            </a:r>
            <a:endParaRPr lang="es-ES" b="1" dirty="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endParaRPr>
          </a:p>
        </p:txBody>
      </p:sp>
      <p:pic>
        <p:nvPicPr>
          <p:cNvPr id="61" name="Picture 18" descr="C:\Users\ediego\Pictures\BIDI Showroom.jpg"/>
          <p:cNvPicPr>
            <a:picLocks noChangeAspect="1" noChangeArrowheads="1"/>
          </p:cNvPicPr>
          <p:nvPr/>
        </p:nvPicPr>
        <p:blipFill>
          <a:blip r:embed="rId3" cstate="print">
            <a:extLst/>
          </a:blip>
          <a:srcRect/>
          <a:stretch>
            <a:fillRect/>
          </a:stretch>
        </p:blipFill>
        <p:spPr bwMode="auto">
          <a:xfrm>
            <a:off x="700721" y="4568588"/>
            <a:ext cx="1450533"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2" name="1 Título"/>
          <p:cNvSpPr txBox="1">
            <a:spLocks/>
          </p:cNvSpPr>
          <p:nvPr/>
        </p:nvSpPr>
        <p:spPr bwMode="auto">
          <a:xfrm>
            <a:off x="2807804" y="3068960"/>
            <a:ext cx="4104456" cy="1313036"/>
          </a:xfrm>
          <a:prstGeom prst="rect">
            <a:avLst/>
          </a:prstGeom>
          <a:noFill/>
          <a:ln w="9525">
            <a:noFill/>
            <a:miter lim="800000"/>
            <a:headEnd/>
            <a:tailEnd/>
          </a:ln>
        </p:spPr>
        <p:txBody>
          <a:bodyPr anchor="ctr"/>
          <a:lstStyle>
            <a:lvl1pPr algn="r">
              <a:defRPr lang="es-ES" sz="1400" b="1" kern="1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5400000" algn="t" rotWithShape="0">
                    <a:prstClr val="black">
                      <a:alpha val="40000"/>
                    </a:prstClr>
                  </a:outerShdw>
                </a:effectLst>
                <a:latin typeface="Bookman Old Style" pitchFamily="18" charset="0"/>
                <a:ea typeface="+mj-ea"/>
                <a:cs typeface="+mj-cs"/>
              </a:defRPr>
            </a:lvl1pPr>
          </a:lstStyle>
          <a:p>
            <a:pPr algn="ctr" eaLnBrk="0" hangingPunct="0">
              <a:defRPr/>
            </a:pPr>
            <a:r>
              <a:rPr sz="3200" cap="none" smtClean="0">
                <a:ln w="12700">
                  <a:solidFill>
                    <a:schemeClr val="tx2">
                      <a:satMod val="155000"/>
                    </a:schemeClr>
                  </a:solidFill>
                  <a:prstDash val="solid"/>
                </a:ln>
                <a:solidFill>
                  <a:schemeClr val="bg2">
                    <a:tint val="85000"/>
                    <a:satMod val="155000"/>
                  </a:schemeClr>
                </a:solidFill>
                <a:effectLst>
                  <a:outerShdw blurRad="50800" dist="38100" dir="13500000" algn="br" rotWithShape="0">
                    <a:prstClr val="black">
                      <a:alpha val="40000"/>
                    </a:prstClr>
                  </a:outerShdw>
                </a:effectLst>
              </a:rPr>
              <a:t>Thank you very much!</a:t>
            </a:r>
            <a:r>
              <a:rPr sz="3200" dirty="0" smtClean="0">
                <a:effectLst>
                  <a:innerShdw blurRad="63500" dist="50800">
                    <a:prstClr val="black">
                      <a:alpha val="50000"/>
                    </a:prstClr>
                  </a:innerShdw>
                  <a:reflection blurRad="6350" stA="55000" endA="300" endPos="45500" dir="5400000" sy="-100000" algn="bl" rotWithShape="0"/>
                </a:effectLst>
              </a:rPr>
              <a:t/>
            </a:r>
            <a:br>
              <a:rPr sz="3200" dirty="0" smtClean="0">
                <a:effectLst>
                  <a:innerShdw blurRad="63500" dist="50800">
                    <a:prstClr val="black">
                      <a:alpha val="50000"/>
                    </a:prstClr>
                  </a:innerShdw>
                  <a:reflection blurRad="6350" stA="55000" endA="300" endPos="45500" dir="5400000" sy="-100000" algn="bl" rotWithShape="0"/>
                </a:effectLst>
              </a:rPr>
            </a:br>
            <a:endParaRPr sz="3200" dirty="0">
              <a:solidFill>
                <a:schemeClr val="tx1"/>
              </a:solidFill>
              <a:effectLst>
                <a:innerShdw blurRad="63500" dist="50800">
                  <a:prstClr val="black">
                    <a:alpha val="50000"/>
                  </a:prstClr>
                </a:innerShdw>
                <a:reflection blurRad="6350" stA="55000" endA="300" endPos="45500" dir="5400000" sy="-100000" algn="bl" rotWithShape="0"/>
              </a:effectLst>
            </a:endParaRPr>
          </a:p>
        </p:txBody>
      </p:sp>
      <p:sp>
        <p:nvSpPr>
          <p:cNvPr id="10" name="9 Rectángulo"/>
          <p:cNvSpPr/>
          <p:nvPr/>
        </p:nvSpPr>
        <p:spPr>
          <a:xfrm>
            <a:off x="2576866" y="5867980"/>
            <a:ext cx="2321496" cy="369332"/>
          </a:xfrm>
          <a:prstGeom prst="rect">
            <a:avLst/>
          </a:prstGeom>
        </p:spPr>
        <p:txBody>
          <a:bodyPr wrap="square">
            <a:spAutoFit/>
          </a:bodyPr>
          <a:lstStyle/>
          <a:p>
            <a:pPr>
              <a:defRPr/>
            </a:pPr>
            <a:r>
              <a:rPr lang="es-ES" b="1" dirty="0" smtClean="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rPr>
              <a:t>@</a:t>
            </a:r>
            <a:r>
              <a:rPr lang="es-ES" b="1" dirty="0" err="1" smtClean="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rPr>
              <a:t>SergioFBalaguer</a:t>
            </a:r>
            <a:endParaRPr lang="es-ES" b="1" dirty="0">
              <a:ln w="12700">
                <a:solidFill>
                  <a:schemeClr val="tx2">
                    <a:satMod val="155000"/>
                  </a:schemeClr>
                </a:solidFill>
                <a:prstDash val="solid"/>
              </a:ln>
              <a:solidFill>
                <a:srgbClr val="00B0F0"/>
              </a:solidFill>
              <a:effectLst>
                <a:innerShdw blurRad="63500" dist="50800">
                  <a:prstClr val="black">
                    <a:alpha val="50000"/>
                  </a:prstClr>
                </a:innerShdw>
              </a:effectLst>
              <a:latin typeface="Arial" charset="0"/>
            </a:endParaRPr>
          </a:p>
        </p:txBody>
      </p:sp>
      <p:pic>
        <p:nvPicPr>
          <p:cNvPr id="11" name="Picture 4" descr="https://g.twimg.com/Twitter_logo_blue.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8834" y="5935390"/>
            <a:ext cx="360040" cy="29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245150"/>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action="ppaction://hlinkfi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6174"/>
          <a:stretch/>
        </p:blipFill>
        <p:spPr bwMode="auto">
          <a:xfrm>
            <a:off x="323528" y="1772816"/>
            <a:ext cx="8500715"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581157"/>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nvSpPr>
        <p:spPr>
          <a:xfrm>
            <a:off x="472282" y="1420837"/>
            <a:ext cx="8183562" cy="404495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400" dirty="0" smtClean="0">
                <a:solidFill>
                  <a:srgbClr val="FFFFFF"/>
                </a:solidFill>
                <a:latin typeface="Arial" pitchFamily="34" charset="0"/>
                <a:cs typeface="Arial" pitchFamily="34" charset="0"/>
              </a:rPr>
              <a:t>1.904 buses</a:t>
            </a:r>
          </a:p>
          <a:p>
            <a:pPr>
              <a:defRPr/>
            </a:pPr>
            <a:r>
              <a:rPr lang="en-US" sz="2400" dirty="0" smtClean="0">
                <a:solidFill>
                  <a:srgbClr val="FFFFFF"/>
                </a:solidFill>
                <a:latin typeface="Arial" pitchFamily="34" charset="0"/>
                <a:cs typeface="Arial" pitchFamily="34" charset="0"/>
              </a:rPr>
              <a:t>203 bus routes </a:t>
            </a:r>
            <a:r>
              <a:rPr lang="en-GB" sz="2400" dirty="0" smtClean="0">
                <a:solidFill>
                  <a:srgbClr val="FFFFFF"/>
                </a:solidFill>
                <a:latin typeface="Arial" pitchFamily="34" charset="0"/>
                <a:cs typeface="Arial" pitchFamily="34" charset="0"/>
              </a:rPr>
              <a:t>(176 daytime/27 night service), </a:t>
            </a:r>
          </a:p>
          <a:p>
            <a:pPr>
              <a:defRPr/>
            </a:pPr>
            <a:r>
              <a:rPr lang="en-GB" sz="2400" dirty="0" smtClean="0">
                <a:solidFill>
                  <a:srgbClr val="FFFFFF"/>
                </a:solidFill>
                <a:latin typeface="Arial" pitchFamily="34" charset="0"/>
                <a:cs typeface="Arial" pitchFamily="34" charset="0"/>
              </a:rPr>
              <a:t>4,629 bus shelters</a:t>
            </a:r>
          </a:p>
          <a:p>
            <a:pPr>
              <a:defRPr/>
            </a:pPr>
            <a:r>
              <a:rPr lang="en-GB" sz="2400" dirty="0" smtClean="0">
                <a:solidFill>
                  <a:srgbClr val="FFFFFF"/>
                </a:solidFill>
                <a:latin typeface="Arial" pitchFamily="34" charset="0"/>
                <a:cs typeface="Arial" pitchFamily="34" charset="0"/>
              </a:rPr>
              <a:t>800 electronic information panels (</a:t>
            </a:r>
            <a:r>
              <a:rPr lang="es-ES" sz="2400" dirty="0" smtClean="0">
                <a:solidFill>
                  <a:srgbClr val="FFFFFF"/>
                </a:solidFill>
                <a:latin typeface="Arial" pitchFamily="34" charset="0"/>
                <a:cs typeface="Arial" pitchFamily="34" charset="0"/>
              </a:rPr>
              <a:t>PMV)</a:t>
            </a:r>
            <a:endParaRPr lang="en-US" sz="2400" dirty="0" smtClean="0">
              <a:solidFill>
                <a:srgbClr val="FFFFFF"/>
              </a:solidFill>
              <a:latin typeface="Arial" pitchFamily="34" charset="0"/>
              <a:cs typeface="Arial" pitchFamily="34" charset="0"/>
            </a:endParaRPr>
          </a:p>
          <a:p>
            <a:pPr>
              <a:defRPr/>
            </a:pPr>
            <a:r>
              <a:rPr lang="en-US" sz="2400" dirty="0" smtClean="0">
                <a:solidFill>
                  <a:srgbClr val="FFFFFF"/>
                </a:solidFill>
                <a:latin typeface="Arial" pitchFamily="34" charset="0"/>
                <a:cs typeface="Arial" pitchFamily="34" charset="0"/>
              </a:rPr>
              <a:t>404 million passengers / year</a:t>
            </a:r>
          </a:p>
          <a:p>
            <a:pPr>
              <a:defRPr/>
            </a:pPr>
            <a:r>
              <a:rPr lang="en-US" sz="2400" dirty="0" smtClean="0">
                <a:solidFill>
                  <a:srgbClr val="FFFFFF"/>
                </a:solidFill>
                <a:latin typeface="Arial" pitchFamily="34" charset="0"/>
                <a:cs typeface="Arial" pitchFamily="34" charset="0"/>
              </a:rPr>
              <a:t>91 million km / year</a:t>
            </a:r>
          </a:p>
          <a:p>
            <a:pPr>
              <a:defRPr/>
            </a:pPr>
            <a:r>
              <a:rPr lang="en-US" sz="2400" dirty="0" smtClean="0">
                <a:solidFill>
                  <a:srgbClr val="FFFFFF"/>
                </a:solidFill>
                <a:latin typeface="Arial" pitchFamily="34" charset="0"/>
                <a:cs typeface="Arial" pitchFamily="34" charset="0"/>
              </a:rPr>
              <a:t>Open data policy</a:t>
            </a:r>
          </a:p>
          <a:p>
            <a:pPr>
              <a:defRPr/>
            </a:pPr>
            <a:r>
              <a:rPr lang="en-US" sz="2400" dirty="0" smtClean="0">
                <a:solidFill>
                  <a:srgbClr val="FFFFFF"/>
                </a:solidFill>
                <a:latin typeface="Arial" pitchFamily="34" charset="0"/>
                <a:cs typeface="Arial" pitchFamily="34" charset="0"/>
              </a:rPr>
              <a:t>On board </a:t>
            </a:r>
            <a:r>
              <a:rPr lang="en-US" sz="2400" dirty="0" err="1" smtClean="0">
                <a:solidFill>
                  <a:srgbClr val="FFFFFF"/>
                </a:solidFill>
                <a:latin typeface="Arial" pitchFamily="34" charset="0"/>
                <a:cs typeface="Arial" pitchFamily="34" charset="0"/>
              </a:rPr>
              <a:t>wifi</a:t>
            </a:r>
            <a:endParaRPr lang="en-US" sz="2400" dirty="0" smtClean="0">
              <a:solidFill>
                <a:srgbClr val="FFFFFF"/>
              </a:solidFill>
              <a:latin typeface="Arial" pitchFamily="34" charset="0"/>
              <a:cs typeface="Arial" pitchFamily="34" charset="0"/>
            </a:endParaRPr>
          </a:p>
          <a:p>
            <a:pPr>
              <a:defRPr/>
            </a:pPr>
            <a:r>
              <a:rPr lang="en-US" sz="2400" dirty="0" smtClean="0">
                <a:solidFill>
                  <a:srgbClr val="FFFFFF"/>
                </a:solidFill>
                <a:latin typeface="Arial" pitchFamily="34" charset="0"/>
                <a:cs typeface="Arial" pitchFamily="34" charset="0"/>
              </a:rPr>
              <a:t>ICT/ITS</a:t>
            </a:r>
          </a:p>
          <a:p>
            <a:pPr>
              <a:defRPr/>
            </a:pPr>
            <a:endParaRPr lang="en-US" sz="2400" dirty="0">
              <a:solidFill>
                <a:srgbClr val="FFFFFF"/>
              </a:solidFill>
              <a:latin typeface="Arial" pitchFamily="34" charset="0"/>
              <a:cs typeface="Arial" pitchFamily="34" charset="0"/>
            </a:endParaRPr>
          </a:p>
        </p:txBody>
      </p:sp>
      <p:pic>
        <p:nvPicPr>
          <p:cNvPr id="6" name="4 Imagen"/>
          <p:cNvPicPr>
            <a:picLocks noChangeAspect="1"/>
          </p:cNvPicPr>
          <p:nvPr/>
        </p:nvPicPr>
        <p:blipFill>
          <a:blip r:embed="rId2" cstate="print"/>
          <a:srcRect/>
          <a:stretch>
            <a:fillRect/>
          </a:stretch>
        </p:blipFill>
        <p:spPr bwMode="auto">
          <a:xfrm>
            <a:off x="6876256" y="2492896"/>
            <a:ext cx="1693648" cy="1138386"/>
          </a:xfrm>
          <a:prstGeom prst="rect">
            <a:avLst/>
          </a:prstGeom>
          <a:noFill/>
          <a:ln w="9525">
            <a:solidFill>
              <a:schemeClr val="tx1"/>
            </a:solidFill>
            <a:miter lim="800000"/>
            <a:headEnd/>
            <a:tailEnd/>
          </a:ln>
        </p:spPr>
      </p:pic>
      <p:pic>
        <p:nvPicPr>
          <p:cNvPr id="8" name="Picture 37"/>
          <p:cNvPicPr>
            <a:picLocks noChangeAspect="1" noChangeArrowheads="1"/>
          </p:cNvPicPr>
          <p:nvPr/>
        </p:nvPicPr>
        <p:blipFill>
          <a:blip r:embed="rId3"/>
          <a:srcRect/>
          <a:stretch>
            <a:fillRect/>
          </a:stretch>
        </p:blipFill>
        <p:spPr bwMode="auto">
          <a:xfrm>
            <a:off x="3871673" y="4221087"/>
            <a:ext cx="2572535" cy="2016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4"/>
          <p:cNvPicPr>
            <a:picLocks noChangeAspect="1" noChangeArrowheads="1"/>
          </p:cNvPicPr>
          <p:nvPr/>
        </p:nvPicPr>
        <p:blipFill>
          <a:blip r:embed="rId4"/>
          <a:srcRect/>
          <a:stretch>
            <a:fillRect/>
          </a:stretch>
        </p:blipFill>
        <p:spPr bwMode="auto">
          <a:xfrm>
            <a:off x="6741796" y="4221088"/>
            <a:ext cx="1806918" cy="201622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683568" y="548680"/>
            <a:ext cx="3600400" cy="646331"/>
          </a:xfrm>
          <a:prstGeom prst="rect">
            <a:avLst/>
          </a:prstGeom>
          <a:noFill/>
        </p:spPr>
        <p:txBody>
          <a:bodyPr wrap="square" rtlCol="0">
            <a:spAutoFit/>
          </a:bodyPr>
          <a:lstStyle/>
          <a:p>
            <a:r>
              <a:rPr lang="es-ES" sz="3600" dirty="0" err="1" smtClean="0">
                <a:solidFill>
                  <a:srgbClr val="FFFFFF"/>
                </a:solidFill>
              </a:rPr>
              <a:t>Some</a:t>
            </a:r>
            <a:r>
              <a:rPr lang="es-ES" sz="3600" dirty="0" smtClean="0">
                <a:solidFill>
                  <a:srgbClr val="FFFFFF"/>
                </a:solidFill>
              </a:rPr>
              <a:t> figures</a:t>
            </a:r>
            <a:endParaRPr lang="es-ES" sz="3600" dirty="0">
              <a:solidFill>
                <a:srgbClr val="FFFFFF"/>
              </a:solidFill>
            </a:endParaRPr>
          </a:p>
        </p:txBody>
      </p:sp>
    </p:spTree>
    <p:extLst>
      <p:ext uri="{BB962C8B-B14F-4D97-AF65-F5344CB8AC3E}">
        <p14:creationId xmlns:p14="http://schemas.microsoft.com/office/powerpoint/2010/main" val="3107019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p:spPr>
        <p:txBody>
          <a:bodyPr wrap="none" anchor="ctr">
            <a:spAutoFit/>
          </a:bodyPr>
          <a:lstStyle/>
          <a:p>
            <a:pPr>
              <a:defRPr/>
            </a:pPr>
            <a:endParaRPr lang="es-ES">
              <a:latin typeface="Arial" charset="0"/>
            </a:endParaRPr>
          </a:p>
        </p:txBody>
      </p:sp>
      <p:grpSp>
        <p:nvGrpSpPr>
          <p:cNvPr id="3" name="101 Grupo"/>
          <p:cNvGrpSpPr>
            <a:grpSpLocks/>
          </p:cNvGrpSpPr>
          <p:nvPr/>
        </p:nvGrpSpPr>
        <p:grpSpPr bwMode="auto">
          <a:xfrm>
            <a:off x="683568" y="1052736"/>
            <a:ext cx="7488000" cy="577850"/>
            <a:chOff x="728688" y="2133600"/>
            <a:chExt cx="7415212" cy="577850"/>
          </a:xfrm>
          <a:scene3d>
            <a:camera prst="perspectiveAbove"/>
            <a:lightRig rig="glow" dir="t">
              <a:rot lat="0" lon="0" rev="4800000"/>
            </a:lightRig>
          </a:scene3d>
        </p:grpSpPr>
        <p:sp>
          <p:nvSpPr>
            <p:cNvPr id="9" name="Rectangle 45"/>
            <p:cNvSpPr>
              <a:spLocks noChangeArrowheads="1"/>
            </p:cNvSpPr>
            <p:nvPr/>
          </p:nvSpPr>
          <p:spPr bwMode="auto">
            <a:xfrm>
              <a:off x="800125" y="2133600"/>
              <a:ext cx="7270750" cy="5778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algn="ctr">
                <a:defRPr/>
              </a:pPr>
              <a:endParaRPr lang="es-ES" b="1">
                <a:latin typeface="Arial" charset="0"/>
              </a:endParaRPr>
            </a:p>
          </p:txBody>
        </p:sp>
        <p:sp>
          <p:nvSpPr>
            <p:cNvPr id="10" name="Text Box 46"/>
            <p:cNvSpPr txBox="1">
              <a:spLocks noChangeArrowheads="1"/>
            </p:cNvSpPr>
            <p:nvPr/>
          </p:nvSpPr>
          <p:spPr bwMode="auto">
            <a:xfrm>
              <a:off x="728688" y="2205038"/>
              <a:ext cx="7415212" cy="396875"/>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s-ES" sz="2000" dirty="0" smtClean="0">
                  <a:latin typeface="Tahoma" pitchFamily="34" charset="0"/>
                </a:rPr>
                <a:t>OPEN PLATFORM FOR OPEN DATA SERVICES</a:t>
              </a:r>
              <a:endParaRPr lang="es-ES" sz="2000" dirty="0">
                <a:latin typeface="Tahoma" pitchFamily="34" charset="0"/>
              </a:endParaRPr>
            </a:p>
          </p:txBody>
        </p:sp>
      </p:grpSp>
      <p:grpSp>
        <p:nvGrpSpPr>
          <p:cNvPr id="4" name="25 Grupo"/>
          <p:cNvGrpSpPr>
            <a:grpSpLocks/>
          </p:cNvGrpSpPr>
          <p:nvPr/>
        </p:nvGrpSpPr>
        <p:grpSpPr bwMode="auto">
          <a:xfrm>
            <a:off x="971550" y="1700214"/>
            <a:ext cx="7529540" cy="890813"/>
            <a:chOff x="971600" y="1700808"/>
            <a:chExt cx="7529435" cy="890221"/>
          </a:xfrm>
        </p:grpSpPr>
        <p:sp>
          <p:nvSpPr>
            <p:cNvPr id="11" name="10 Flecha doblada hacia arriba"/>
            <p:cNvSpPr/>
            <p:nvPr/>
          </p:nvSpPr>
          <p:spPr>
            <a:xfrm rot="5400000">
              <a:off x="834561" y="1837847"/>
              <a:ext cx="850334" cy="57625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Rectángulo"/>
            <p:cNvSpPr/>
            <p:nvPr/>
          </p:nvSpPr>
          <p:spPr>
            <a:xfrm>
              <a:off x="1547664" y="2191185"/>
              <a:ext cx="6953371" cy="399844"/>
            </a:xfrm>
            <a:prstGeom prst="rect">
              <a:avLst/>
            </a:prstGeom>
          </p:spPr>
          <p:txBody>
            <a:bodyPr wrap="square">
              <a:spAutoFit/>
            </a:bodyPr>
            <a:lstStyle/>
            <a:p>
              <a:pPr>
                <a:spcBef>
                  <a:spcPts val="1200"/>
                </a:spcBef>
                <a:spcAft>
                  <a:spcPts val="1200"/>
                </a:spcAft>
                <a:defRPr/>
              </a:pP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Geographic infrastructure of the transport network </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grpSp>
      <p:grpSp>
        <p:nvGrpSpPr>
          <p:cNvPr id="5" name="26 Grupo"/>
          <p:cNvGrpSpPr>
            <a:grpSpLocks/>
          </p:cNvGrpSpPr>
          <p:nvPr/>
        </p:nvGrpSpPr>
        <p:grpSpPr bwMode="auto">
          <a:xfrm>
            <a:off x="971551" y="2551113"/>
            <a:ext cx="6768620" cy="904054"/>
            <a:chOff x="971601" y="2551224"/>
            <a:chExt cx="6768751" cy="904256"/>
          </a:xfrm>
        </p:grpSpPr>
        <p:sp>
          <p:nvSpPr>
            <p:cNvPr id="14" name="13 Flecha doblada hacia arriba"/>
            <p:cNvSpPr/>
            <p:nvPr/>
          </p:nvSpPr>
          <p:spPr>
            <a:xfrm rot="5400000">
              <a:off x="827841" y="2694984"/>
              <a:ext cx="863793" cy="5762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Rectángulo"/>
            <p:cNvSpPr/>
            <p:nvPr/>
          </p:nvSpPr>
          <p:spPr>
            <a:xfrm>
              <a:off x="1547664" y="3055281"/>
              <a:ext cx="6192688" cy="400199"/>
            </a:xfrm>
            <a:prstGeom prst="rect">
              <a:avLst/>
            </a:prstGeom>
          </p:spPr>
          <p:txBody>
            <a:bodyPr>
              <a:spAutoFit/>
            </a:bodyPr>
            <a:lstStyle/>
            <a:p>
              <a:pPr>
                <a:spcBef>
                  <a:spcPts val="1200"/>
                </a:spcBef>
                <a:spcAft>
                  <a:spcPts val="1200"/>
                </a:spcAft>
                <a:defRPr/>
              </a:pP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Bus service and incidences information</a:t>
              </a:r>
              <a:endParaRPr lang="es-ES_tradnl"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grpSp>
      <p:grpSp>
        <p:nvGrpSpPr>
          <p:cNvPr id="6" name="27 Grupo"/>
          <p:cNvGrpSpPr>
            <a:grpSpLocks/>
          </p:cNvGrpSpPr>
          <p:nvPr/>
        </p:nvGrpSpPr>
        <p:grpSpPr bwMode="auto">
          <a:xfrm>
            <a:off x="971551" y="3414712"/>
            <a:ext cx="6768506" cy="904912"/>
            <a:chOff x="971601" y="3415320"/>
            <a:chExt cx="6768751" cy="904167"/>
          </a:xfrm>
        </p:grpSpPr>
        <p:sp>
          <p:nvSpPr>
            <p:cNvPr id="19" name="18 Flecha doblada hacia arriba"/>
            <p:cNvSpPr/>
            <p:nvPr/>
          </p:nvSpPr>
          <p:spPr>
            <a:xfrm rot="5400000">
              <a:off x="827505" y="3559416"/>
              <a:ext cx="864475" cy="57628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 name="19 Rectángulo"/>
            <p:cNvSpPr/>
            <p:nvPr/>
          </p:nvSpPr>
          <p:spPr>
            <a:xfrm>
              <a:off x="1547664" y="3919377"/>
              <a:ext cx="6192688" cy="400110"/>
            </a:xfrm>
            <a:prstGeom prst="rect">
              <a:avLst/>
            </a:prstGeom>
          </p:spPr>
          <p:txBody>
            <a:bodyPr>
              <a:spAutoFit/>
            </a:bodyPr>
            <a:lstStyle/>
            <a:p>
              <a:pPr>
                <a:spcBef>
                  <a:spcPts val="1200"/>
                </a:spcBef>
                <a:spcAft>
                  <a:spcPts val="1200"/>
                </a:spcAft>
                <a:defRPr/>
              </a:pP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Multimedia information systems</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grpSp>
      <p:pic>
        <p:nvPicPr>
          <p:cNvPr id="1026" name="Picture 2" descr="Página principa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981238"/>
            <a:ext cx="3076575" cy="60007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203848" y="4581128"/>
            <a:ext cx="2220480" cy="400110"/>
          </a:xfrm>
          <a:prstGeom prst="rect">
            <a:avLst/>
          </a:prstGeom>
        </p:spPr>
        <p:txBody>
          <a:bodyPr wrap="none">
            <a:spAutoFit/>
          </a:bodyPr>
          <a:lstStyle/>
          <a:p>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Open data portal</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26" name="25 Rectángulo"/>
          <p:cNvSpPr/>
          <p:nvPr/>
        </p:nvSpPr>
        <p:spPr>
          <a:xfrm>
            <a:off x="2915816" y="5661248"/>
            <a:ext cx="3772186" cy="400110"/>
          </a:xfrm>
          <a:prstGeom prst="rect">
            <a:avLst/>
          </a:prstGeom>
        </p:spPr>
        <p:txBody>
          <a:bodyPr wrap="none">
            <a:spAutoFit/>
          </a:bodyPr>
          <a:lstStyle/>
          <a:p>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hlinkClick r:id="rId4"/>
              </a:rPr>
              <a:t>http://opendata.emtmadrid.es</a:t>
            </a:r>
            <a:endPar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a:grpSpLocks noChangeAspect="1"/>
          </p:cNvGrpSpPr>
          <p:nvPr/>
        </p:nvGrpSpPr>
        <p:grpSpPr>
          <a:xfrm>
            <a:off x="611560" y="2032774"/>
            <a:ext cx="1415347" cy="1324218"/>
            <a:chOff x="251520" y="2339319"/>
            <a:chExt cx="2088232" cy="1953778"/>
          </a:xfrm>
        </p:grpSpPr>
        <p:sp>
          <p:nvSpPr>
            <p:cNvPr id="6" name="5 Rectángulo"/>
            <p:cNvSpPr/>
            <p:nvPr/>
          </p:nvSpPr>
          <p:spPr>
            <a:xfrm>
              <a:off x="251520" y="2339319"/>
              <a:ext cx="2088232" cy="19537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Picture 8" descr="http://digital.joanneum.at/provisg/wp-content/uploads/2012/07/logo_FP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72192"/>
              <a:ext cx="1917212" cy="150488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descr="logo_MOVeUS_v4_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057" y="2972556"/>
            <a:ext cx="3147120" cy="565683"/>
          </a:xfrm>
          <a:prstGeom prst="rect">
            <a:avLst/>
          </a:prstGeom>
          <a:effectLst>
            <a:outerShdw blurRad="50800" dist="38100" dir="5400000" algn="t" rotWithShape="0">
              <a:prstClr val="black">
                <a:alpha val="40000"/>
              </a:prstClr>
            </a:outerShdw>
          </a:effectLst>
        </p:spPr>
      </p:pic>
      <p:sp>
        <p:nvSpPr>
          <p:cNvPr id="10" name="9 Rectángulo"/>
          <p:cNvSpPr/>
          <p:nvPr/>
        </p:nvSpPr>
        <p:spPr>
          <a:xfrm>
            <a:off x="4110042" y="2316326"/>
            <a:ext cx="2262158" cy="369332"/>
          </a:xfrm>
          <a:prstGeom prst="rect">
            <a:avLst/>
          </a:prstGeom>
        </p:spPr>
        <p:txBody>
          <a:bodyPr wrap="none">
            <a:spAutoFit/>
          </a:bodyPr>
          <a:lstStyle/>
          <a:p>
            <a:r>
              <a:rPr lang="es-ES" dirty="0">
                <a:solidFill>
                  <a:srgbClr val="FFFFFF"/>
                </a:solidFill>
              </a:rPr>
              <a:t>http://iot-cosmos.eu/</a:t>
            </a:r>
          </a:p>
        </p:txBody>
      </p:sp>
      <p:pic>
        <p:nvPicPr>
          <p:cNvPr id="2050" name="Picture 2"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6880" y="657287"/>
            <a:ext cx="2205566" cy="899505"/>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3995936" y="1593666"/>
            <a:ext cx="4572000" cy="646331"/>
          </a:xfrm>
          <a:prstGeom prst="rect">
            <a:avLst/>
          </a:prstGeom>
        </p:spPr>
        <p:txBody>
          <a:bodyPr>
            <a:spAutoFit/>
          </a:bodyPr>
          <a:lstStyle/>
          <a:p>
            <a:r>
              <a:rPr lang="en-US" b="1" dirty="0">
                <a:solidFill>
                  <a:srgbClr val="FFFFFF"/>
                </a:solidFill>
              </a:rPr>
              <a:t>Cultivate resilient smart Objects for Sustainable city </a:t>
            </a:r>
            <a:r>
              <a:rPr lang="en-US" b="1" dirty="0" err="1">
                <a:solidFill>
                  <a:srgbClr val="FFFFFF"/>
                </a:solidFill>
              </a:rPr>
              <a:t>applicatiOnS</a:t>
            </a:r>
            <a:endParaRPr lang="es-ES" dirty="0">
              <a:solidFill>
                <a:srgbClr val="FFFFFF"/>
              </a:solidFill>
            </a:endParaRPr>
          </a:p>
        </p:txBody>
      </p:sp>
      <p:sp>
        <p:nvSpPr>
          <p:cNvPr id="12" name="11 Rectángulo"/>
          <p:cNvSpPr/>
          <p:nvPr/>
        </p:nvSpPr>
        <p:spPr>
          <a:xfrm>
            <a:off x="4178331" y="3645024"/>
            <a:ext cx="5125270" cy="923330"/>
          </a:xfrm>
          <a:prstGeom prst="rect">
            <a:avLst/>
          </a:prstGeom>
        </p:spPr>
        <p:txBody>
          <a:bodyPr wrap="square">
            <a:spAutoFit/>
          </a:bodyPr>
          <a:lstStyle/>
          <a:p>
            <a:r>
              <a:rPr lang="en-US" b="1" dirty="0">
                <a:solidFill>
                  <a:srgbClr val="FFFFFF"/>
                </a:solidFill>
              </a:rPr>
              <a:t>ICT cloud-based platform and mobility services available,</a:t>
            </a:r>
            <a:br>
              <a:rPr lang="en-US" b="1" dirty="0">
                <a:solidFill>
                  <a:srgbClr val="FFFFFF"/>
                </a:solidFill>
              </a:rPr>
            </a:br>
            <a:r>
              <a:rPr lang="en-US" b="1" dirty="0">
                <a:solidFill>
                  <a:srgbClr val="FFFFFF"/>
                </a:solidFill>
              </a:rPr>
              <a:t> universal and safe for all users</a:t>
            </a:r>
            <a:endParaRPr lang="es-ES" b="1" dirty="0">
              <a:solidFill>
                <a:srgbClr val="FFFFFF"/>
              </a:solidFill>
            </a:endParaRPr>
          </a:p>
        </p:txBody>
      </p:sp>
      <p:sp>
        <p:nvSpPr>
          <p:cNvPr id="13" name="12 Rectángulo"/>
          <p:cNvSpPr/>
          <p:nvPr/>
        </p:nvSpPr>
        <p:spPr>
          <a:xfrm>
            <a:off x="4174387" y="4573498"/>
            <a:ext cx="3275320" cy="369332"/>
          </a:xfrm>
          <a:prstGeom prst="rect">
            <a:avLst/>
          </a:prstGeom>
        </p:spPr>
        <p:txBody>
          <a:bodyPr wrap="none">
            <a:spAutoFit/>
          </a:bodyPr>
          <a:lstStyle/>
          <a:p>
            <a:r>
              <a:rPr lang="es-ES" dirty="0">
                <a:solidFill>
                  <a:srgbClr val="FFFFFF"/>
                </a:solidFill>
              </a:rPr>
              <a:t>http://www.moveus-project.eu/</a:t>
            </a:r>
          </a:p>
        </p:txBody>
      </p:sp>
      <p:sp>
        <p:nvSpPr>
          <p:cNvPr id="14" name="13 Abrir corchete"/>
          <p:cNvSpPr/>
          <p:nvPr/>
        </p:nvSpPr>
        <p:spPr>
          <a:xfrm>
            <a:off x="2570930" y="476672"/>
            <a:ext cx="360040" cy="4417972"/>
          </a:xfrm>
          <a:prstGeom prst="leftBracket">
            <a:avLst/>
          </a:prstGeom>
          <a:ln w="38100" cap="rnd">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6" name="4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5366691"/>
            <a:ext cx="1858628" cy="87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ctángulo"/>
          <p:cNvSpPr/>
          <p:nvPr/>
        </p:nvSpPr>
        <p:spPr>
          <a:xfrm>
            <a:off x="4957064" y="6151662"/>
            <a:ext cx="1864613" cy="369332"/>
          </a:xfrm>
          <a:prstGeom prst="rect">
            <a:avLst/>
          </a:prstGeom>
        </p:spPr>
        <p:txBody>
          <a:bodyPr wrap="none">
            <a:spAutoFit/>
          </a:bodyPr>
          <a:lstStyle/>
          <a:p>
            <a:r>
              <a:rPr lang="es-ES" dirty="0">
                <a:solidFill>
                  <a:srgbClr val="FFFFFF"/>
                </a:solidFill>
              </a:rPr>
              <a:t>http://ikaas.com/</a:t>
            </a:r>
          </a:p>
        </p:txBody>
      </p:sp>
      <p:sp>
        <p:nvSpPr>
          <p:cNvPr id="18" name="17 Rectángulo"/>
          <p:cNvSpPr/>
          <p:nvPr/>
        </p:nvSpPr>
        <p:spPr>
          <a:xfrm>
            <a:off x="4915366" y="5281041"/>
            <a:ext cx="4228634" cy="923330"/>
          </a:xfrm>
          <a:prstGeom prst="rect">
            <a:avLst/>
          </a:prstGeom>
        </p:spPr>
        <p:txBody>
          <a:bodyPr wrap="square">
            <a:spAutoFit/>
          </a:bodyPr>
          <a:lstStyle/>
          <a:p>
            <a:r>
              <a:rPr lang="en-US" b="1" dirty="0">
                <a:solidFill>
                  <a:srgbClr val="FFFFFF"/>
                </a:solidFill>
              </a:rPr>
              <a:t>An EU / Japan collaboration to deliver Intelligent Knowledge-as-a-Service</a:t>
            </a:r>
            <a:endParaRPr lang="es-ES" b="1" dirty="0">
              <a:solidFill>
                <a:srgbClr val="FFFFFF"/>
              </a:solidFill>
            </a:endParaRPr>
          </a:p>
        </p:txBody>
      </p:sp>
      <p:sp>
        <p:nvSpPr>
          <p:cNvPr id="15" name="AutoShape 4" descr="Resultado de imagen de horizon 2020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873" y="5587943"/>
            <a:ext cx="2036575" cy="67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Abrir corchete"/>
          <p:cNvSpPr/>
          <p:nvPr/>
        </p:nvSpPr>
        <p:spPr>
          <a:xfrm>
            <a:off x="2555776" y="5085184"/>
            <a:ext cx="360040" cy="1512168"/>
          </a:xfrm>
          <a:prstGeom prst="leftBracket">
            <a:avLst/>
          </a:prstGeom>
          <a:ln w="38100" cap="rnd">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690173431"/>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2" descr="C:\Documents and Settings\iuria\Mis documentos\Mis imágenes\Logo.jpg"/>
          <p:cNvPicPr>
            <a:picLocks noChangeAspect="1" noChangeArrowheads="1"/>
          </p:cNvPicPr>
          <p:nvPr/>
        </p:nvPicPr>
        <p:blipFill>
          <a:blip r:embed="rId2" cstate="print"/>
          <a:srcRect/>
          <a:stretch>
            <a:fillRect/>
          </a:stretch>
        </p:blipFill>
        <p:spPr bwMode="auto">
          <a:xfrm>
            <a:off x="7289565" y="493181"/>
            <a:ext cx="1692187" cy="457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a:blip r:embed="rId3"/>
          <a:stretch>
            <a:fillRect/>
          </a:stretch>
        </p:blipFill>
        <p:spPr>
          <a:xfrm>
            <a:off x="3311860" y="0"/>
            <a:ext cx="1781626" cy="1301440"/>
          </a:xfrm>
          <a:prstGeom prst="rect">
            <a:avLst/>
          </a:prstGeom>
        </p:spPr>
      </p:pic>
      <p:pic>
        <p:nvPicPr>
          <p:cNvPr id="43" name="Imagen 42"/>
          <p:cNvPicPr>
            <a:picLocks noChangeAspect="1"/>
          </p:cNvPicPr>
          <p:nvPr/>
        </p:nvPicPr>
        <p:blipFill>
          <a:blip r:embed="rId4"/>
          <a:stretch>
            <a:fillRect/>
          </a:stretch>
        </p:blipFill>
        <p:spPr>
          <a:xfrm>
            <a:off x="2159732" y="0"/>
            <a:ext cx="1559012" cy="1559012"/>
          </a:xfrm>
          <a:prstGeom prst="rect">
            <a:avLst/>
          </a:prstGeom>
        </p:spPr>
      </p:pic>
      <p:sp>
        <p:nvSpPr>
          <p:cNvPr id="44" name="CuadroTexto 43"/>
          <p:cNvSpPr txBox="1"/>
          <p:nvPr/>
        </p:nvSpPr>
        <p:spPr>
          <a:xfrm>
            <a:off x="2447764" y="842647"/>
            <a:ext cx="972108" cy="215444"/>
          </a:xfrm>
          <a:prstGeom prst="rect">
            <a:avLst/>
          </a:prstGeom>
          <a:noFill/>
          <a:effectLst/>
        </p:spPr>
        <p:txBody>
          <a:bodyPr wrap="square" lIns="0" tIns="0" rIns="0" bIns="0" rtlCol="0" anchor="ctr">
            <a:spAutoFit/>
          </a:bodyPr>
          <a:lstStyle/>
          <a:p>
            <a:pPr algn="l" eaLnBrk="0" hangingPunct="0"/>
            <a:r>
              <a:rPr lang="es-ES" sz="1400" dirty="0" smtClean="0">
                <a:latin typeface="+mj-lt"/>
                <a:ea typeface="+mn-ea"/>
                <a:cs typeface="+mn-cs"/>
              </a:rPr>
              <a:t>INTERNET</a:t>
            </a:r>
          </a:p>
        </p:txBody>
      </p:sp>
      <p:pic>
        <p:nvPicPr>
          <p:cNvPr id="48" name="Imagen 47" descr="BU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52220" y="3091442"/>
            <a:ext cx="1080120" cy="495252"/>
          </a:xfrm>
          <a:prstGeom prst="rect">
            <a:avLst/>
          </a:prstGeom>
        </p:spPr>
      </p:pic>
      <p:pic>
        <p:nvPicPr>
          <p:cNvPr id="49" name="Imagen 48"/>
          <p:cNvPicPr>
            <a:picLocks noChangeAspect="1"/>
          </p:cNvPicPr>
          <p:nvPr/>
        </p:nvPicPr>
        <p:blipFill>
          <a:blip r:embed="rId6"/>
          <a:stretch>
            <a:fillRect/>
          </a:stretch>
        </p:blipFill>
        <p:spPr>
          <a:xfrm>
            <a:off x="6903904" y="2355797"/>
            <a:ext cx="692432" cy="672972"/>
          </a:xfrm>
          <a:prstGeom prst="rect">
            <a:avLst/>
          </a:prstGeom>
        </p:spPr>
      </p:pic>
      <p:pic>
        <p:nvPicPr>
          <p:cNvPr id="45" name="Imagen 44"/>
          <p:cNvPicPr>
            <a:picLocks noChangeAspect="1"/>
          </p:cNvPicPr>
          <p:nvPr/>
        </p:nvPicPr>
        <p:blipFill>
          <a:blip r:embed="rId7"/>
          <a:stretch>
            <a:fillRect/>
          </a:stretch>
        </p:blipFill>
        <p:spPr>
          <a:xfrm>
            <a:off x="7308304" y="4545124"/>
            <a:ext cx="314882" cy="864096"/>
          </a:xfrm>
          <a:prstGeom prst="rect">
            <a:avLst/>
          </a:prstGeom>
        </p:spPr>
      </p:pic>
      <p:pic>
        <p:nvPicPr>
          <p:cNvPr id="51" name="Imagen 50"/>
          <p:cNvPicPr>
            <a:picLocks noChangeAspect="1"/>
          </p:cNvPicPr>
          <p:nvPr/>
        </p:nvPicPr>
        <p:blipFill>
          <a:blip r:embed="rId8"/>
          <a:stretch>
            <a:fillRect/>
          </a:stretch>
        </p:blipFill>
        <p:spPr>
          <a:xfrm>
            <a:off x="6781851" y="5517001"/>
            <a:ext cx="926645" cy="576064"/>
          </a:xfrm>
          <a:prstGeom prst="rect">
            <a:avLst/>
          </a:prstGeom>
        </p:spPr>
      </p:pic>
      <p:pic>
        <p:nvPicPr>
          <p:cNvPr id="52" name="Imagen 20"/>
          <p:cNvPicPr>
            <a:picLocks noChangeAspect="1"/>
          </p:cNvPicPr>
          <p:nvPr/>
        </p:nvPicPr>
        <p:blipFill>
          <a:blip r:embed="rId9"/>
          <a:stretch>
            <a:fillRect/>
          </a:stretch>
        </p:blipFill>
        <p:spPr>
          <a:xfrm>
            <a:off x="3455876" y="2924944"/>
            <a:ext cx="900100" cy="900100"/>
          </a:xfrm>
          <a:prstGeom prst="rect">
            <a:avLst/>
          </a:prstGeom>
        </p:spPr>
      </p:pic>
      <p:pic>
        <p:nvPicPr>
          <p:cNvPr id="53" name="Imagen 20"/>
          <p:cNvPicPr>
            <a:picLocks noChangeAspect="1"/>
          </p:cNvPicPr>
          <p:nvPr/>
        </p:nvPicPr>
        <p:blipFill>
          <a:blip r:embed="rId9"/>
          <a:stretch>
            <a:fillRect/>
          </a:stretch>
        </p:blipFill>
        <p:spPr>
          <a:xfrm>
            <a:off x="1511660" y="2996952"/>
            <a:ext cx="900100" cy="900100"/>
          </a:xfrm>
          <a:prstGeom prst="rect">
            <a:avLst/>
          </a:prstGeom>
        </p:spPr>
      </p:pic>
      <p:pic>
        <p:nvPicPr>
          <p:cNvPr id="55" name="Imagen 54"/>
          <p:cNvPicPr>
            <a:picLocks noChangeAspect="1"/>
          </p:cNvPicPr>
          <p:nvPr/>
        </p:nvPicPr>
        <p:blipFill>
          <a:blip r:embed="rId10"/>
          <a:stretch>
            <a:fillRect/>
          </a:stretch>
        </p:blipFill>
        <p:spPr>
          <a:xfrm>
            <a:off x="2555776" y="3645024"/>
            <a:ext cx="1080120" cy="360040"/>
          </a:xfrm>
          <a:prstGeom prst="rect">
            <a:avLst/>
          </a:prstGeom>
        </p:spPr>
        <p:style>
          <a:lnRef idx="2">
            <a:schemeClr val="dk1"/>
          </a:lnRef>
          <a:fillRef idx="1">
            <a:schemeClr val="lt1"/>
          </a:fillRef>
          <a:effectRef idx="0">
            <a:schemeClr val="dk1"/>
          </a:effectRef>
          <a:fontRef idx="minor">
            <a:schemeClr val="dk1"/>
          </a:fontRef>
        </p:style>
      </p:pic>
      <p:pic>
        <p:nvPicPr>
          <p:cNvPr id="56" name="Imagen 55"/>
          <p:cNvPicPr>
            <a:picLocks noChangeAspect="1"/>
          </p:cNvPicPr>
          <p:nvPr/>
        </p:nvPicPr>
        <p:blipFill>
          <a:blip r:embed="rId11"/>
          <a:stretch>
            <a:fillRect/>
          </a:stretch>
        </p:blipFill>
        <p:spPr>
          <a:xfrm>
            <a:off x="5184068" y="656692"/>
            <a:ext cx="1048958" cy="248253"/>
          </a:xfrm>
          <a:prstGeom prst="rect">
            <a:avLst/>
          </a:prstGeom>
        </p:spPr>
        <p:style>
          <a:lnRef idx="2">
            <a:schemeClr val="dk1"/>
          </a:lnRef>
          <a:fillRef idx="1">
            <a:schemeClr val="lt1"/>
          </a:fillRef>
          <a:effectRef idx="0">
            <a:schemeClr val="dk1"/>
          </a:effectRef>
          <a:fontRef idx="minor">
            <a:schemeClr val="dk1"/>
          </a:fontRef>
        </p:style>
      </p:pic>
      <p:pic>
        <p:nvPicPr>
          <p:cNvPr id="46" name="Imagen 45"/>
          <p:cNvPicPr>
            <a:picLocks noChangeAspect="1"/>
          </p:cNvPicPr>
          <p:nvPr/>
        </p:nvPicPr>
        <p:blipFill>
          <a:blip r:embed="rId12"/>
          <a:stretch>
            <a:fillRect/>
          </a:stretch>
        </p:blipFill>
        <p:spPr>
          <a:xfrm>
            <a:off x="6946790" y="1448780"/>
            <a:ext cx="685550" cy="792088"/>
          </a:xfrm>
          <a:prstGeom prst="rect">
            <a:avLst/>
          </a:prstGeom>
        </p:spPr>
      </p:pic>
      <p:pic>
        <p:nvPicPr>
          <p:cNvPr id="47" name="Imagen 46"/>
          <p:cNvPicPr>
            <a:picLocks noChangeAspect="1"/>
          </p:cNvPicPr>
          <p:nvPr/>
        </p:nvPicPr>
        <p:blipFill>
          <a:blip r:embed="rId13"/>
          <a:stretch>
            <a:fillRect/>
          </a:stretch>
        </p:blipFill>
        <p:spPr>
          <a:xfrm>
            <a:off x="6840252" y="3753036"/>
            <a:ext cx="818344" cy="773792"/>
          </a:xfrm>
          <a:prstGeom prst="rect">
            <a:avLst/>
          </a:prstGeom>
        </p:spPr>
      </p:pic>
      <p:sp>
        <p:nvSpPr>
          <p:cNvPr id="50" name="CuadroTexto 49"/>
          <p:cNvSpPr txBox="1"/>
          <p:nvPr/>
        </p:nvSpPr>
        <p:spPr>
          <a:xfrm>
            <a:off x="7812360" y="1749442"/>
            <a:ext cx="1188132" cy="169277"/>
          </a:xfrm>
          <a:prstGeom prst="rect">
            <a:avLst/>
          </a:prstGeom>
          <a:noFill/>
          <a:ln w="38100" cmpd="sng">
            <a:solidFill>
              <a:schemeClr val="tx1"/>
            </a:solidFill>
          </a:ln>
          <a:effectLst/>
        </p:spPr>
        <p:txBody>
          <a:bodyPr wrap="square" lIns="0" tIns="0" rIns="0" bIns="0" rtlCol="0" anchor="ctr">
            <a:spAutoFit/>
          </a:bodyPr>
          <a:lstStyle/>
          <a:p>
            <a:pPr algn="ctr" eaLnBrk="0" hangingPunct="0"/>
            <a:r>
              <a:rPr lang="es-ES" sz="1100" dirty="0" smtClean="0">
                <a:latin typeface="+mj-lt"/>
                <a:ea typeface="+mn-ea"/>
                <a:cs typeface="+mn-cs"/>
              </a:rPr>
              <a:t>ENVIRONMENT</a:t>
            </a:r>
          </a:p>
        </p:txBody>
      </p:sp>
      <p:sp>
        <p:nvSpPr>
          <p:cNvPr id="60" name="CuadroTexto 59"/>
          <p:cNvSpPr txBox="1"/>
          <p:nvPr/>
        </p:nvSpPr>
        <p:spPr>
          <a:xfrm>
            <a:off x="7776356" y="5553715"/>
            <a:ext cx="1188132" cy="338554"/>
          </a:xfrm>
          <a:prstGeom prst="rect">
            <a:avLst/>
          </a:prstGeom>
          <a:noFill/>
          <a:ln w="38100" cmpd="sng">
            <a:solidFill>
              <a:schemeClr val="tx1"/>
            </a:solidFill>
          </a:ln>
          <a:effectLst/>
        </p:spPr>
        <p:txBody>
          <a:bodyPr wrap="square" lIns="0" tIns="0" rIns="0" bIns="0" rtlCol="0" anchor="ctr">
            <a:spAutoFit/>
          </a:bodyPr>
          <a:lstStyle/>
          <a:p>
            <a:pPr algn="ctr" eaLnBrk="0" hangingPunct="0"/>
            <a:r>
              <a:rPr lang="es-ES" sz="1100" dirty="0" smtClean="0">
                <a:latin typeface="+mj-lt"/>
                <a:ea typeface="+mn-ea"/>
                <a:cs typeface="+mn-cs"/>
              </a:rPr>
              <a:t>CITIZENS &amp; COMPANIES</a:t>
            </a:r>
          </a:p>
        </p:txBody>
      </p:sp>
      <p:sp>
        <p:nvSpPr>
          <p:cNvPr id="61" name="CuadroTexto 60"/>
          <p:cNvSpPr txBox="1"/>
          <p:nvPr/>
        </p:nvSpPr>
        <p:spPr>
          <a:xfrm>
            <a:off x="7812360" y="3164342"/>
            <a:ext cx="1188132" cy="338554"/>
          </a:xfrm>
          <a:prstGeom prst="rect">
            <a:avLst/>
          </a:prstGeom>
          <a:noFill/>
          <a:ln w="38100" cmpd="sng">
            <a:solidFill>
              <a:schemeClr val="tx1"/>
            </a:solidFill>
          </a:ln>
          <a:effectLst/>
        </p:spPr>
        <p:txBody>
          <a:bodyPr wrap="square" lIns="0" tIns="0" rIns="0" bIns="0" rtlCol="0" anchor="ctr">
            <a:spAutoFit/>
          </a:bodyPr>
          <a:lstStyle/>
          <a:p>
            <a:pPr algn="ctr" eaLnBrk="0" hangingPunct="0"/>
            <a:r>
              <a:rPr lang="es-ES" sz="1100" dirty="0" smtClean="0">
                <a:latin typeface="+mj-lt"/>
                <a:ea typeface="+mn-ea"/>
                <a:cs typeface="+mn-cs"/>
              </a:rPr>
              <a:t>PUBLIC TRANSPORT</a:t>
            </a:r>
          </a:p>
        </p:txBody>
      </p:sp>
      <p:sp>
        <p:nvSpPr>
          <p:cNvPr id="62" name="CuadroTexto 61"/>
          <p:cNvSpPr txBox="1"/>
          <p:nvPr/>
        </p:nvSpPr>
        <p:spPr>
          <a:xfrm>
            <a:off x="7776356" y="2600908"/>
            <a:ext cx="1188132" cy="169277"/>
          </a:xfrm>
          <a:prstGeom prst="rect">
            <a:avLst/>
          </a:prstGeom>
          <a:noFill/>
          <a:ln w="38100" cmpd="sng">
            <a:solidFill>
              <a:schemeClr val="tx1"/>
            </a:solidFill>
          </a:ln>
          <a:effectLst/>
        </p:spPr>
        <p:txBody>
          <a:bodyPr wrap="square" lIns="0" tIns="0" rIns="0" bIns="0" rtlCol="0" anchor="ctr">
            <a:spAutoFit/>
          </a:bodyPr>
          <a:lstStyle/>
          <a:p>
            <a:pPr algn="ctr" eaLnBrk="0" hangingPunct="0"/>
            <a:r>
              <a:rPr lang="es-ES" sz="1100" dirty="0" smtClean="0">
                <a:latin typeface="+mj-lt"/>
                <a:ea typeface="+mn-ea"/>
                <a:cs typeface="+mn-cs"/>
              </a:rPr>
              <a:t>SENSORS</a:t>
            </a:r>
          </a:p>
        </p:txBody>
      </p:sp>
      <p:sp>
        <p:nvSpPr>
          <p:cNvPr id="63" name="CuadroTexto 62"/>
          <p:cNvSpPr txBox="1"/>
          <p:nvPr/>
        </p:nvSpPr>
        <p:spPr>
          <a:xfrm>
            <a:off x="7838616" y="4052016"/>
            <a:ext cx="1188132" cy="169277"/>
          </a:xfrm>
          <a:prstGeom prst="rect">
            <a:avLst/>
          </a:prstGeom>
          <a:noFill/>
          <a:ln w="38100" cmpd="sng">
            <a:solidFill>
              <a:schemeClr val="tx1"/>
            </a:solidFill>
          </a:ln>
          <a:effectLst/>
        </p:spPr>
        <p:txBody>
          <a:bodyPr wrap="square" lIns="0" tIns="0" rIns="0" bIns="0" rtlCol="0" anchor="ctr">
            <a:spAutoFit/>
          </a:bodyPr>
          <a:lstStyle/>
          <a:p>
            <a:pPr algn="ctr" eaLnBrk="0" hangingPunct="0"/>
            <a:r>
              <a:rPr lang="es-ES" sz="1100" dirty="0" smtClean="0">
                <a:latin typeface="+mj-lt"/>
                <a:ea typeface="+mn-ea"/>
                <a:cs typeface="+mn-cs"/>
              </a:rPr>
              <a:t>TRAFFIC</a:t>
            </a:r>
          </a:p>
        </p:txBody>
      </p:sp>
      <p:sp>
        <p:nvSpPr>
          <p:cNvPr id="64" name="CuadroTexto 63"/>
          <p:cNvSpPr txBox="1"/>
          <p:nvPr/>
        </p:nvSpPr>
        <p:spPr>
          <a:xfrm>
            <a:off x="7803206" y="4833156"/>
            <a:ext cx="1188132" cy="169277"/>
          </a:xfrm>
          <a:prstGeom prst="rect">
            <a:avLst/>
          </a:prstGeom>
          <a:noFill/>
          <a:ln w="38100" cmpd="sng">
            <a:solidFill>
              <a:schemeClr val="tx1"/>
            </a:solidFill>
          </a:ln>
          <a:effectLst/>
        </p:spPr>
        <p:txBody>
          <a:bodyPr wrap="square" lIns="0" tIns="0" rIns="0" bIns="0" rtlCol="0" anchor="ctr">
            <a:spAutoFit/>
          </a:bodyPr>
          <a:lstStyle/>
          <a:p>
            <a:pPr algn="ctr" eaLnBrk="0" hangingPunct="0"/>
            <a:r>
              <a:rPr lang="es-ES" sz="1100" dirty="0" smtClean="0">
                <a:latin typeface="+mj-lt"/>
                <a:ea typeface="+mn-ea"/>
                <a:cs typeface="+mn-cs"/>
              </a:rPr>
              <a:t>TRAFFIC LIGHTS</a:t>
            </a:r>
          </a:p>
        </p:txBody>
      </p:sp>
      <p:sp>
        <p:nvSpPr>
          <p:cNvPr id="57" name="Flecha a la derecha con bandas 56"/>
          <p:cNvSpPr/>
          <p:nvPr/>
        </p:nvSpPr>
        <p:spPr bwMode="auto">
          <a:xfrm rot="9359209">
            <a:off x="4410203" y="2164020"/>
            <a:ext cx="2376354" cy="469343"/>
          </a:xfrm>
          <a:prstGeom prst="stripedRightArrow">
            <a:avLst>
              <a:gd name="adj1" fmla="val 32860"/>
              <a:gd name="adj2" fmla="val 45260"/>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66" name="Flecha a la derecha con bandas 65"/>
          <p:cNvSpPr/>
          <p:nvPr/>
        </p:nvSpPr>
        <p:spPr bwMode="auto">
          <a:xfrm rot="10080960">
            <a:off x="4617241" y="2665051"/>
            <a:ext cx="1911478" cy="426987"/>
          </a:xfrm>
          <a:prstGeom prst="stripedRightArrow">
            <a:avLst>
              <a:gd name="adj1" fmla="val 32860"/>
              <a:gd name="adj2" fmla="val 45260"/>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67" name="Flecha a la derecha con bandas 66"/>
          <p:cNvSpPr/>
          <p:nvPr/>
        </p:nvSpPr>
        <p:spPr bwMode="auto">
          <a:xfrm rot="11274090">
            <a:off x="4674653" y="3095581"/>
            <a:ext cx="1740465" cy="504214"/>
          </a:xfrm>
          <a:prstGeom prst="stripedRightArrow">
            <a:avLst>
              <a:gd name="adj1" fmla="val 32860"/>
              <a:gd name="adj2" fmla="val 45260"/>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68" name="Flecha a la derecha con bandas 67"/>
          <p:cNvSpPr/>
          <p:nvPr/>
        </p:nvSpPr>
        <p:spPr bwMode="auto">
          <a:xfrm rot="11903484">
            <a:off x="4660541" y="3622020"/>
            <a:ext cx="2127172" cy="449172"/>
          </a:xfrm>
          <a:prstGeom prst="stripedRightArrow">
            <a:avLst>
              <a:gd name="adj1" fmla="val 32860"/>
              <a:gd name="adj2" fmla="val 45260"/>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69" name="Flecha a la derecha con bandas 68"/>
          <p:cNvSpPr/>
          <p:nvPr/>
        </p:nvSpPr>
        <p:spPr bwMode="auto">
          <a:xfrm rot="12551878">
            <a:off x="4608919" y="4058266"/>
            <a:ext cx="2096146" cy="462805"/>
          </a:xfrm>
          <a:prstGeom prst="stripedRightArrow">
            <a:avLst>
              <a:gd name="adj1" fmla="val 32860"/>
              <a:gd name="adj2" fmla="val 45260"/>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70" name="Flecha a la derecha con bandas 69"/>
          <p:cNvSpPr/>
          <p:nvPr/>
        </p:nvSpPr>
        <p:spPr bwMode="auto">
          <a:xfrm rot="12990781">
            <a:off x="4162059" y="4636425"/>
            <a:ext cx="3118153" cy="462805"/>
          </a:xfrm>
          <a:prstGeom prst="stripedRightArrow">
            <a:avLst>
              <a:gd name="adj1" fmla="val 32860"/>
              <a:gd name="adj2" fmla="val 45260"/>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71" name="Flecha a la derecha con bandas 70"/>
          <p:cNvSpPr/>
          <p:nvPr/>
        </p:nvSpPr>
        <p:spPr bwMode="auto">
          <a:xfrm rot="16200000">
            <a:off x="3293858" y="1970838"/>
            <a:ext cx="1440160" cy="324036"/>
          </a:xfrm>
          <a:prstGeom prst="stripedRightArrow">
            <a:avLst>
              <a:gd name="adj1" fmla="val 32860"/>
              <a:gd name="adj2" fmla="val 4526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73" name="Flecha a la derecha con bandas 72"/>
          <p:cNvSpPr/>
          <p:nvPr/>
        </p:nvSpPr>
        <p:spPr bwMode="auto">
          <a:xfrm rot="10800000">
            <a:off x="2555776" y="3140968"/>
            <a:ext cx="1080120" cy="396044"/>
          </a:xfrm>
          <a:prstGeom prst="stripedRightArrow">
            <a:avLst>
              <a:gd name="adj1" fmla="val 32860"/>
              <a:gd name="adj2" fmla="val 4526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pic>
        <p:nvPicPr>
          <p:cNvPr id="58" name="Imagen 57"/>
          <p:cNvPicPr>
            <a:picLocks noChangeAspect="1"/>
          </p:cNvPicPr>
          <p:nvPr/>
        </p:nvPicPr>
        <p:blipFill>
          <a:blip r:embed="rId14"/>
          <a:stretch>
            <a:fillRect/>
          </a:stretch>
        </p:blipFill>
        <p:spPr>
          <a:xfrm>
            <a:off x="0" y="116632"/>
            <a:ext cx="1007604" cy="733750"/>
          </a:xfrm>
          <a:prstGeom prst="rect">
            <a:avLst/>
          </a:prstGeom>
        </p:spPr>
      </p:pic>
      <p:pic>
        <p:nvPicPr>
          <p:cNvPr id="11264" name="Imagen 11263"/>
          <p:cNvPicPr>
            <a:picLocks noChangeAspect="1"/>
          </p:cNvPicPr>
          <p:nvPr/>
        </p:nvPicPr>
        <p:blipFill>
          <a:blip r:embed="rId15"/>
          <a:stretch>
            <a:fillRect/>
          </a:stretch>
        </p:blipFill>
        <p:spPr>
          <a:xfrm>
            <a:off x="0" y="908720"/>
            <a:ext cx="1028686" cy="720080"/>
          </a:xfrm>
          <a:prstGeom prst="rect">
            <a:avLst/>
          </a:prstGeom>
        </p:spPr>
      </p:pic>
      <p:pic>
        <p:nvPicPr>
          <p:cNvPr id="11268" name="Imagen 11267"/>
          <p:cNvPicPr>
            <a:picLocks noChangeAspect="1"/>
          </p:cNvPicPr>
          <p:nvPr/>
        </p:nvPicPr>
        <p:blipFill>
          <a:blip r:embed="rId16"/>
          <a:stretch>
            <a:fillRect/>
          </a:stretch>
        </p:blipFill>
        <p:spPr>
          <a:xfrm>
            <a:off x="5107" y="1700808"/>
            <a:ext cx="1159010" cy="901452"/>
          </a:xfrm>
          <a:prstGeom prst="rect">
            <a:avLst/>
          </a:prstGeom>
        </p:spPr>
      </p:pic>
      <p:pic>
        <p:nvPicPr>
          <p:cNvPr id="11269" name="Imagen 11268"/>
          <p:cNvPicPr>
            <a:picLocks noChangeAspect="1"/>
          </p:cNvPicPr>
          <p:nvPr/>
        </p:nvPicPr>
        <p:blipFill>
          <a:blip r:embed="rId17"/>
          <a:stretch>
            <a:fillRect/>
          </a:stretch>
        </p:blipFill>
        <p:spPr>
          <a:xfrm>
            <a:off x="1295636" y="3969060"/>
            <a:ext cx="1232735" cy="823032"/>
          </a:xfrm>
          <a:prstGeom prst="rect">
            <a:avLst/>
          </a:prstGeom>
        </p:spPr>
      </p:pic>
      <p:sp>
        <p:nvSpPr>
          <p:cNvPr id="81" name="CuadroTexto 80"/>
          <p:cNvSpPr txBox="1"/>
          <p:nvPr/>
        </p:nvSpPr>
        <p:spPr>
          <a:xfrm rot="16200000">
            <a:off x="78760" y="1261502"/>
            <a:ext cx="2484278" cy="338554"/>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eaLnBrk="0" hangingPunct="0"/>
            <a:r>
              <a:rPr lang="es-ES" sz="1100" dirty="0" smtClean="0">
                <a:latin typeface="+mj-lt"/>
                <a:ea typeface="+mn-ea"/>
                <a:cs typeface="+mn-cs"/>
              </a:rPr>
              <a:t>DATA</a:t>
            </a:r>
          </a:p>
          <a:p>
            <a:pPr algn="ctr" eaLnBrk="0" hangingPunct="0"/>
            <a:r>
              <a:rPr lang="es-ES" sz="1100" dirty="0" smtClean="0">
                <a:latin typeface="+mj-lt"/>
                <a:ea typeface="+mn-ea"/>
                <a:cs typeface="+mn-cs"/>
              </a:rPr>
              <a:t>OBSERVERS/ CONSUMERS</a:t>
            </a:r>
          </a:p>
        </p:txBody>
      </p:sp>
      <p:sp>
        <p:nvSpPr>
          <p:cNvPr id="83" name="Flecha a la derecha con bandas 82"/>
          <p:cNvSpPr/>
          <p:nvPr/>
        </p:nvSpPr>
        <p:spPr bwMode="auto">
          <a:xfrm rot="10800000">
            <a:off x="1583668" y="692696"/>
            <a:ext cx="594066" cy="270030"/>
          </a:xfrm>
          <a:prstGeom prst="stripedRightArrow">
            <a:avLst>
              <a:gd name="adj1" fmla="val 32860"/>
              <a:gd name="adj2" fmla="val 4526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pic>
        <p:nvPicPr>
          <p:cNvPr id="11271" name="Imagen 11270"/>
          <p:cNvPicPr>
            <a:picLocks noChangeAspect="1"/>
          </p:cNvPicPr>
          <p:nvPr/>
        </p:nvPicPr>
        <p:blipFill>
          <a:blip r:embed="rId18"/>
          <a:stretch>
            <a:fillRect/>
          </a:stretch>
        </p:blipFill>
        <p:spPr>
          <a:xfrm rot="16200000">
            <a:off x="4112005" y="3312932"/>
            <a:ext cx="3096344" cy="592175"/>
          </a:xfrm>
          <a:prstGeom prst="rect">
            <a:avLst/>
          </a:prstGeom>
        </p:spPr>
        <p:style>
          <a:lnRef idx="2">
            <a:schemeClr val="dk1"/>
          </a:lnRef>
          <a:fillRef idx="1">
            <a:schemeClr val="lt1"/>
          </a:fillRef>
          <a:effectRef idx="0">
            <a:schemeClr val="dk1"/>
          </a:effectRef>
          <a:fontRef idx="minor">
            <a:schemeClr val="dk1"/>
          </a:fontRef>
        </p:style>
      </p:pic>
      <p:sp>
        <p:nvSpPr>
          <p:cNvPr id="87" name="Flecha a la derecha con bandas 86"/>
          <p:cNvSpPr/>
          <p:nvPr/>
        </p:nvSpPr>
        <p:spPr bwMode="auto">
          <a:xfrm rot="14154687">
            <a:off x="1362606" y="2331010"/>
            <a:ext cx="1141596" cy="460035"/>
          </a:xfrm>
          <a:prstGeom prst="stripedRightArrow">
            <a:avLst>
              <a:gd name="adj1" fmla="val 32860"/>
              <a:gd name="adj2" fmla="val 4526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2" name="1 CuadroTexto"/>
          <p:cNvSpPr txBox="1"/>
          <p:nvPr/>
        </p:nvSpPr>
        <p:spPr>
          <a:xfrm>
            <a:off x="683568" y="4869160"/>
            <a:ext cx="4500500" cy="2031325"/>
          </a:xfrm>
          <a:prstGeom prst="rect">
            <a:avLst/>
          </a:prstGeom>
          <a:noFill/>
        </p:spPr>
        <p:txBody>
          <a:bodyPr wrap="square" rtlCol="0">
            <a:spAutoFit/>
          </a:bodyPr>
          <a:lstStyle/>
          <a:p>
            <a:r>
              <a:rPr lang="es-ES" sz="1400" dirty="0" err="1" smtClean="0">
                <a:solidFill>
                  <a:srgbClr val="FFFFFF"/>
                </a:solidFill>
              </a:rPr>
              <a:t>An</a:t>
            </a:r>
            <a:r>
              <a:rPr lang="es-ES" sz="1400" dirty="0" smtClean="0">
                <a:solidFill>
                  <a:srgbClr val="FFFFFF"/>
                </a:solidFill>
              </a:rPr>
              <a:t> open and </a:t>
            </a:r>
            <a:r>
              <a:rPr lang="es-ES" sz="1400" dirty="0" err="1" smtClean="0">
                <a:solidFill>
                  <a:srgbClr val="FFFFFF"/>
                </a:solidFill>
              </a:rPr>
              <a:t>event</a:t>
            </a:r>
            <a:r>
              <a:rPr lang="es-ES" sz="1400" dirty="0" smtClean="0">
                <a:solidFill>
                  <a:srgbClr val="FFFFFF"/>
                </a:solidFill>
              </a:rPr>
              <a:t> </a:t>
            </a:r>
            <a:r>
              <a:rPr lang="es-ES" sz="1400" dirty="0" err="1" smtClean="0">
                <a:solidFill>
                  <a:srgbClr val="FFFFFF"/>
                </a:solidFill>
              </a:rPr>
              <a:t>oriented</a:t>
            </a:r>
            <a:r>
              <a:rPr lang="es-ES" sz="1400" dirty="0" smtClean="0">
                <a:solidFill>
                  <a:srgbClr val="FFFFFF"/>
                </a:solidFill>
              </a:rPr>
              <a:t> </a:t>
            </a:r>
            <a:r>
              <a:rPr lang="es-ES" sz="1400" dirty="0" err="1" smtClean="0">
                <a:solidFill>
                  <a:srgbClr val="FFFFFF"/>
                </a:solidFill>
              </a:rPr>
              <a:t>platform</a:t>
            </a:r>
            <a:r>
              <a:rPr lang="es-ES" sz="1400" dirty="0" smtClean="0">
                <a:solidFill>
                  <a:srgbClr val="FFFFFF"/>
                </a:solidFill>
              </a:rPr>
              <a:t> </a:t>
            </a:r>
            <a:r>
              <a:rPr lang="es-ES" sz="1400" dirty="0">
                <a:solidFill>
                  <a:srgbClr val="FFFFFF"/>
                </a:solidFill>
              </a:rPr>
              <a:t>has </a:t>
            </a:r>
            <a:r>
              <a:rPr lang="es-ES" sz="1400" dirty="0" err="1">
                <a:solidFill>
                  <a:srgbClr val="FFFFFF"/>
                </a:solidFill>
              </a:rPr>
              <a:t>been</a:t>
            </a:r>
            <a:r>
              <a:rPr lang="es-ES" sz="1400" dirty="0">
                <a:solidFill>
                  <a:srgbClr val="FFFFFF"/>
                </a:solidFill>
              </a:rPr>
              <a:t> </a:t>
            </a:r>
            <a:r>
              <a:rPr lang="es-ES" sz="1400" dirty="0" err="1">
                <a:solidFill>
                  <a:srgbClr val="FFFFFF"/>
                </a:solidFill>
              </a:rPr>
              <a:t>developed</a:t>
            </a:r>
            <a:r>
              <a:rPr lang="es-ES" sz="1400" dirty="0">
                <a:solidFill>
                  <a:srgbClr val="FFFFFF"/>
                </a:solidFill>
              </a:rPr>
              <a:t> </a:t>
            </a:r>
            <a:r>
              <a:rPr lang="es-ES" sz="1400" dirty="0" err="1">
                <a:solidFill>
                  <a:srgbClr val="FFFFFF"/>
                </a:solidFill>
              </a:rPr>
              <a:t>with</a:t>
            </a:r>
            <a:r>
              <a:rPr lang="es-ES" sz="1400" dirty="0">
                <a:solidFill>
                  <a:srgbClr val="FFFFFF"/>
                </a:solidFill>
              </a:rPr>
              <a:t> </a:t>
            </a:r>
            <a:r>
              <a:rPr lang="es-ES" sz="1400" dirty="0" err="1">
                <a:solidFill>
                  <a:srgbClr val="FFFFFF"/>
                </a:solidFill>
              </a:rPr>
              <a:t>the</a:t>
            </a:r>
            <a:r>
              <a:rPr lang="es-ES" sz="1400" dirty="0">
                <a:solidFill>
                  <a:srgbClr val="FFFFFF"/>
                </a:solidFill>
              </a:rPr>
              <a:t> </a:t>
            </a:r>
            <a:r>
              <a:rPr lang="es-ES" sz="1400" dirty="0" err="1">
                <a:solidFill>
                  <a:srgbClr val="FFFFFF"/>
                </a:solidFill>
              </a:rPr>
              <a:t>aim</a:t>
            </a:r>
            <a:r>
              <a:rPr lang="es-ES" sz="1400" dirty="0">
                <a:solidFill>
                  <a:srgbClr val="FFFFFF"/>
                </a:solidFill>
              </a:rPr>
              <a:t> of </a:t>
            </a:r>
            <a:r>
              <a:rPr lang="es-ES" sz="1400" dirty="0" err="1">
                <a:solidFill>
                  <a:srgbClr val="FFFFFF"/>
                </a:solidFill>
              </a:rPr>
              <a:t>providing</a:t>
            </a:r>
            <a:r>
              <a:rPr lang="es-ES" sz="1400" dirty="0">
                <a:solidFill>
                  <a:srgbClr val="FFFFFF"/>
                </a:solidFill>
              </a:rPr>
              <a:t> to </a:t>
            </a:r>
            <a:r>
              <a:rPr lang="es-ES" sz="1400" dirty="0" err="1">
                <a:solidFill>
                  <a:srgbClr val="FFFFFF"/>
                </a:solidFill>
              </a:rPr>
              <a:t>the</a:t>
            </a:r>
            <a:r>
              <a:rPr lang="es-ES" sz="1400" dirty="0">
                <a:solidFill>
                  <a:srgbClr val="FFFFFF"/>
                </a:solidFill>
              </a:rPr>
              <a:t> </a:t>
            </a:r>
            <a:r>
              <a:rPr lang="es-ES" sz="1400" dirty="0" err="1">
                <a:solidFill>
                  <a:srgbClr val="FFFFFF"/>
                </a:solidFill>
              </a:rPr>
              <a:t>mobility</a:t>
            </a:r>
            <a:r>
              <a:rPr lang="es-ES" sz="1400" dirty="0">
                <a:solidFill>
                  <a:srgbClr val="FFFFFF"/>
                </a:solidFill>
              </a:rPr>
              <a:t> </a:t>
            </a:r>
            <a:r>
              <a:rPr lang="es-ES" sz="1400" dirty="0" err="1">
                <a:solidFill>
                  <a:srgbClr val="FFFFFF"/>
                </a:solidFill>
              </a:rPr>
              <a:t>environment</a:t>
            </a:r>
            <a:r>
              <a:rPr lang="es-ES" sz="1400" dirty="0">
                <a:solidFill>
                  <a:srgbClr val="FFFFFF"/>
                </a:solidFill>
              </a:rPr>
              <a:t> of </a:t>
            </a:r>
            <a:r>
              <a:rPr lang="es-ES" sz="1400" dirty="0" err="1">
                <a:solidFill>
                  <a:srgbClr val="FFFFFF"/>
                </a:solidFill>
              </a:rPr>
              <a:t>the</a:t>
            </a:r>
            <a:r>
              <a:rPr lang="es-ES" sz="1400" dirty="0">
                <a:solidFill>
                  <a:srgbClr val="FFFFFF"/>
                </a:solidFill>
              </a:rPr>
              <a:t> </a:t>
            </a:r>
            <a:r>
              <a:rPr lang="es-ES" sz="1400" dirty="0" err="1">
                <a:solidFill>
                  <a:srgbClr val="FFFFFF"/>
                </a:solidFill>
              </a:rPr>
              <a:t>city</a:t>
            </a:r>
            <a:r>
              <a:rPr lang="es-ES" sz="1400" dirty="0">
                <a:solidFill>
                  <a:srgbClr val="FFFFFF"/>
                </a:solidFill>
              </a:rPr>
              <a:t> of Madrid </a:t>
            </a:r>
            <a:r>
              <a:rPr lang="es-ES" sz="1400" dirty="0" err="1">
                <a:solidFill>
                  <a:srgbClr val="FFFFFF"/>
                </a:solidFill>
              </a:rPr>
              <a:t>an</a:t>
            </a:r>
            <a:r>
              <a:rPr lang="es-ES" sz="1400" dirty="0">
                <a:solidFill>
                  <a:srgbClr val="FFFFFF"/>
                </a:solidFill>
              </a:rPr>
              <a:t> </a:t>
            </a:r>
            <a:r>
              <a:rPr lang="es-ES" sz="1400" dirty="0" err="1">
                <a:solidFill>
                  <a:srgbClr val="FFFFFF"/>
                </a:solidFill>
              </a:rPr>
              <a:t>exchange</a:t>
            </a:r>
            <a:r>
              <a:rPr lang="es-ES" sz="1400" dirty="0">
                <a:solidFill>
                  <a:srgbClr val="FFFFFF"/>
                </a:solidFill>
              </a:rPr>
              <a:t> </a:t>
            </a:r>
            <a:r>
              <a:rPr lang="es-ES" sz="1400" dirty="0" err="1">
                <a:solidFill>
                  <a:srgbClr val="FFFFFF"/>
                </a:solidFill>
              </a:rPr>
              <a:t>system</a:t>
            </a:r>
            <a:r>
              <a:rPr lang="es-ES" sz="1400" dirty="0">
                <a:solidFill>
                  <a:srgbClr val="FFFFFF"/>
                </a:solidFill>
              </a:rPr>
              <a:t> of </a:t>
            </a:r>
            <a:r>
              <a:rPr lang="es-ES" sz="1400" dirty="0" err="1">
                <a:solidFill>
                  <a:srgbClr val="FFFFFF"/>
                </a:solidFill>
              </a:rPr>
              <a:t>information</a:t>
            </a:r>
            <a:r>
              <a:rPr lang="es-ES" sz="1400" dirty="0">
                <a:solidFill>
                  <a:srgbClr val="FFFFFF"/>
                </a:solidFill>
              </a:rPr>
              <a:t> in real time.</a:t>
            </a:r>
          </a:p>
          <a:p>
            <a:endParaRPr lang="es-ES" sz="1400" dirty="0" smtClean="0">
              <a:solidFill>
                <a:srgbClr val="FFFFFF"/>
              </a:solidFill>
            </a:endParaRPr>
          </a:p>
          <a:p>
            <a:r>
              <a:rPr lang="es-ES" sz="1400" dirty="0" err="1" smtClean="0">
                <a:solidFill>
                  <a:srgbClr val="FFFFFF"/>
                </a:solidFill>
              </a:rPr>
              <a:t>The</a:t>
            </a:r>
            <a:r>
              <a:rPr lang="es-ES" sz="1400" dirty="0" smtClean="0">
                <a:solidFill>
                  <a:srgbClr val="FFFFFF"/>
                </a:solidFill>
              </a:rPr>
              <a:t> </a:t>
            </a:r>
            <a:r>
              <a:rPr lang="es-ES" sz="1400" dirty="0" err="1">
                <a:solidFill>
                  <a:srgbClr val="FFFFFF"/>
                </a:solidFill>
              </a:rPr>
              <a:t>platform</a:t>
            </a:r>
            <a:r>
              <a:rPr lang="es-ES" sz="1400" dirty="0">
                <a:solidFill>
                  <a:srgbClr val="FFFFFF"/>
                </a:solidFill>
              </a:rPr>
              <a:t> </a:t>
            </a:r>
            <a:r>
              <a:rPr lang="es-ES" sz="1400" dirty="0" err="1">
                <a:solidFill>
                  <a:srgbClr val="FFFFFF"/>
                </a:solidFill>
              </a:rPr>
              <a:t>allows</a:t>
            </a:r>
            <a:r>
              <a:rPr lang="es-ES" sz="1400" dirty="0">
                <a:solidFill>
                  <a:srgbClr val="FFFFFF"/>
                </a:solidFill>
              </a:rPr>
              <a:t> </a:t>
            </a:r>
            <a:r>
              <a:rPr lang="es-ES" sz="1400" dirty="0" err="1">
                <a:solidFill>
                  <a:srgbClr val="FFFFFF"/>
                </a:solidFill>
              </a:rPr>
              <a:t>the</a:t>
            </a:r>
            <a:r>
              <a:rPr lang="es-ES" sz="1400" dirty="0">
                <a:solidFill>
                  <a:srgbClr val="FFFFFF"/>
                </a:solidFill>
              </a:rPr>
              <a:t> </a:t>
            </a:r>
            <a:r>
              <a:rPr lang="es-ES" sz="1400" dirty="0" err="1">
                <a:solidFill>
                  <a:srgbClr val="FFFFFF"/>
                </a:solidFill>
              </a:rPr>
              <a:t>entry</a:t>
            </a:r>
            <a:r>
              <a:rPr lang="es-ES" sz="1400" dirty="0">
                <a:solidFill>
                  <a:srgbClr val="FFFFFF"/>
                </a:solidFill>
              </a:rPr>
              <a:t> of data </a:t>
            </a:r>
            <a:r>
              <a:rPr lang="es-ES" sz="1400" dirty="0" err="1">
                <a:solidFill>
                  <a:srgbClr val="FFFFFF"/>
                </a:solidFill>
              </a:rPr>
              <a:t>from</a:t>
            </a:r>
            <a:r>
              <a:rPr lang="es-ES" sz="1400" dirty="0">
                <a:solidFill>
                  <a:srgbClr val="FFFFFF"/>
                </a:solidFill>
              </a:rPr>
              <a:t> </a:t>
            </a:r>
            <a:r>
              <a:rPr lang="es-ES" sz="1400" dirty="0" err="1" smtClean="0">
                <a:solidFill>
                  <a:srgbClr val="FFFFFF"/>
                </a:solidFill>
              </a:rPr>
              <a:t>multiple</a:t>
            </a:r>
            <a:r>
              <a:rPr lang="es-ES" sz="1400" dirty="0" smtClean="0">
                <a:solidFill>
                  <a:srgbClr val="FFFFFF"/>
                </a:solidFill>
              </a:rPr>
              <a:t> </a:t>
            </a:r>
            <a:r>
              <a:rPr lang="es-ES" sz="1400" dirty="0" err="1" smtClean="0">
                <a:solidFill>
                  <a:srgbClr val="FFFFFF"/>
                </a:solidFill>
              </a:rPr>
              <a:t>stakeholders</a:t>
            </a:r>
            <a:r>
              <a:rPr lang="es-ES" sz="1400" dirty="0" smtClean="0">
                <a:solidFill>
                  <a:srgbClr val="FFFFFF"/>
                </a:solidFill>
              </a:rPr>
              <a:t> (</a:t>
            </a:r>
            <a:r>
              <a:rPr lang="es-ES" sz="1400" dirty="0" err="1" smtClean="0">
                <a:solidFill>
                  <a:srgbClr val="FFFFFF"/>
                </a:solidFill>
              </a:rPr>
              <a:t>institutions</a:t>
            </a:r>
            <a:r>
              <a:rPr lang="es-ES" sz="1400" dirty="0" smtClean="0">
                <a:solidFill>
                  <a:srgbClr val="FFFFFF"/>
                </a:solidFill>
              </a:rPr>
              <a:t>, </a:t>
            </a:r>
            <a:r>
              <a:rPr lang="es-ES" sz="1400" dirty="0" err="1" smtClean="0">
                <a:solidFill>
                  <a:srgbClr val="FFFFFF"/>
                </a:solidFill>
              </a:rPr>
              <a:t>citizens</a:t>
            </a:r>
            <a:r>
              <a:rPr lang="es-ES" sz="1400" dirty="0" smtClean="0">
                <a:solidFill>
                  <a:srgbClr val="FFFFFF"/>
                </a:solidFill>
              </a:rPr>
              <a:t>…), </a:t>
            </a:r>
            <a:r>
              <a:rPr lang="es-ES" sz="1400" dirty="0" err="1">
                <a:solidFill>
                  <a:srgbClr val="FFFFFF"/>
                </a:solidFill>
              </a:rPr>
              <a:t>making</a:t>
            </a:r>
            <a:r>
              <a:rPr lang="es-ES" sz="1400" dirty="0">
                <a:solidFill>
                  <a:srgbClr val="FFFFFF"/>
                </a:solidFill>
              </a:rPr>
              <a:t> </a:t>
            </a:r>
            <a:r>
              <a:rPr lang="es-ES" sz="1400" dirty="0" err="1">
                <a:solidFill>
                  <a:srgbClr val="FFFFFF"/>
                </a:solidFill>
              </a:rPr>
              <a:t>multiple</a:t>
            </a:r>
            <a:r>
              <a:rPr lang="es-ES" sz="1400" dirty="0">
                <a:solidFill>
                  <a:srgbClr val="FFFFFF"/>
                </a:solidFill>
              </a:rPr>
              <a:t> and </a:t>
            </a:r>
            <a:r>
              <a:rPr lang="es-ES" sz="1400" dirty="0" err="1">
                <a:solidFill>
                  <a:srgbClr val="FFFFFF"/>
                </a:solidFill>
              </a:rPr>
              <a:t>unlimited</a:t>
            </a:r>
            <a:r>
              <a:rPr lang="es-ES" sz="1400" dirty="0">
                <a:solidFill>
                  <a:srgbClr val="FFFFFF"/>
                </a:solidFill>
              </a:rPr>
              <a:t> </a:t>
            </a:r>
            <a:r>
              <a:rPr lang="es-ES" sz="1400" dirty="0" err="1">
                <a:solidFill>
                  <a:srgbClr val="FFFFFF"/>
                </a:solidFill>
              </a:rPr>
              <a:t>exchanges</a:t>
            </a:r>
            <a:r>
              <a:rPr lang="es-ES" sz="1400" dirty="0">
                <a:solidFill>
                  <a:srgbClr val="FFFFFF"/>
                </a:solidFill>
              </a:rPr>
              <a:t> </a:t>
            </a:r>
          </a:p>
          <a:p>
            <a:endParaRPr lang="es-ES" sz="1400" dirty="0">
              <a:solidFill>
                <a:srgbClr val="FFFFFF"/>
              </a:solidFill>
            </a:endParaRPr>
          </a:p>
        </p:txBody>
      </p:sp>
      <p:pic>
        <p:nvPicPr>
          <p:cNvPr id="40" name="Picture 22" descr="C:\Documents and Settings\iuria\Mis documentos\Mis imágenes\Logo.jpg"/>
          <p:cNvPicPr>
            <a:picLocks noChangeAspect="1" noChangeArrowheads="1"/>
          </p:cNvPicPr>
          <p:nvPr/>
        </p:nvPicPr>
        <p:blipFill>
          <a:blip r:embed="rId2" cstate="print"/>
          <a:srcRect/>
          <a:stretch>
            <a:fillRect/>
          </a:stretch>
        </p:blipFill>
        <p:spPr bwMode="auto">
          <a:xfrm>
            <a:off x="7236296" y="6226581"/>
            <a:ext cx="1692187" cy="457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4" name="Imagen 2" descr="mobilitylabs.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96136" y="6201308"/>
            <a:ext cx="1295636" cy="507735"/>
          </a:xfrm>
          <a:prstGeom prst="rect">
            <a:avLst/>
          </a:prstGeom>
          <a:solidFill>
            <a:schemeClr val="bg1"/>
          </a:solidFill>
        </p:spPr>
      </p:pic>
    </p:spTree>
    <p:extLst>
      <p:ext uri="{BB962C8B-B14F-4D97-AF65-F5344CB8AC3E}">
        <p14:creationId xmlns:p14="http://schemas.microsoft.com/office/powerpoint/2010/main" val="8578237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2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2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cTn>
                              </p:par>
                              <p:par>
                                <p:cTn id="74" presetID="1"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childTnLst>
                                </p:cTn>
                              </p:par>
                              <p:par>
                                <p:cTn id="76" presetID="1" presetClass="entr" presetSubtype="0" fill="hold" grpId="1" nodeType="withEffect">
                                  <p:stCondLst>
                                    <p:cond delay="0"/>
                                  </p:stCondLst>
                                  <p:childTnLst>
                                    <p:set>
                                      <p:cBhvr>
                                        <p:cTn id="77" dur="1" fill="hold">
                                          <p:stCondLst>
                                            <p:cond delay="0"/>
                                          </p:stCondLst>
                                        </p:cTn>
                                        <p:tgtEl>
                                          <p:spTgt spid="44"/>
                                        </p:tgtEl>
                                        <p:attrNameLst>
                                          <p:attrName>style.visibility</p:attrName>
                                        </p:attrNameLst>
                                      </p:cBhvr>
                                      <p:to>
                                        <p:strVal val="visible"/>
                                      </p:to>
                                    </p:set>
                                  </p:childTnLst>
                                </p:cTn>
                              </p:par>
                            </p:childTnLst>
                          </p:cTn>
                        </p:par>
                        <p:par>
                          <p:cTn id="78" fill="hold">
                            <p:stCondLst>
                              <p:cond delay="500"/>
                            </p:stCondLst>
                            <p:childTnLst>
                              <p:par>
                                <p:cTn id="79" presetID="1" presetClass="entr" presetSubtype="0" fill="hold" grpId="2" nodeType="after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childTnLst>
                          </p:cTn>
                        </p:par>
                        <p:par>
                          <p:cTn id="81" fill="hold">
                            <p:stCondLst>
                              <p:cond delay="500"/>
                            </p:stCondLst>
                            <p:childTnLst>
                              <p:par>
                                <p:cTn id="82" presetID="1" presetClass="entr" presetSubtype="0"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1264"/>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126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81"/>
                                        </p:tgtEl>
                                        <p:attrNameLst>
                                          <p:attrName>style.visibility</p:attrName>
                                        </p:attrNameLst>
                                      </p:cBhvr>
                                      <p:to>
                                        <p:strVal val="visible"/>
                                      </p:to>
                                    </p:set>
                                  </p:childTnLst>
                                </p:cTn>
                              </p:par>
                              <p:par>
                                <p:cTn id="92" presetID="32" presetClass="emph" presetSubtype="0" fill="hold" nodeType="withEffect">
                                  <p:stCondLst>
                                    <p:cond delay="0"/>
                                  </p:stCondLst>
                                  <p:childTnLst>
                                    <p:animRot by="120000">
                                      <p:cBhvr>
                                        <p:cTn id="93" dur="100" fill="hold">
                                          <p:stCondLst>
                                            <p:cond delay="0"/>
                                          </p:stCondLst>
                                        </p:cTn>
                                        <p:tgtEl>
                                          <p:spTgt spid="43"/>
                                        </p:tgtEl>
                                        <p:attrNameLst>
                                          <p:attrName>r</p:attrName>
                                        </p:attrNameLst>
                                      </p:cBhvr>
                                    </p:animRot>
                                    <p:animRot by="-240000">
                                      <p:cBhvr>
                                        <p:cTn id="94" dur="200" fill="hold">
                                          <p:stCondLst>
                                            <p:cond delay="200"/>
                                          </p:stCondLst>
                                        </p:cTn>
                                        <p:tgtEl>
                                          <p:spTgt spid="43"/>
                                        </p:tgtEl>
                                        <p:attrNameLst>
                                          <p:attrName>r</p:attrName>
                                        </p:attrNameLst>
                                      </p:cBhvr>
                                    </p:animRot>
                                    <p:animRot by="240000">
                                      <p:cBhvr>
                                        <p:cTn id="95" dur="200" fill="hold">
                                          <p:stCondLst>
                                            <p:cond delay="400"/>
                                          </p:stCondLst>
                                        </p:cTn>
                                        <p:tgtEl>
                                          <p:spTgt spid="43"/>
                                        </p:tgtEl>
                                        <p:attrNameLst>
                                          <p:attrName>r</p:attrName>
                                        </p:attrNameLst>
                                      </p:cBhvr>
                                    </p:animRot>
                                    <p:animRot by="-240000">
                                      <p:cBhvr>
                                        <p:cTn id="96" dur="200" fill="hold">
                                          <p:stCondLst>
                                            <p:cond delay="600"/>
                                          </p:stCondLst>
                                        </p:cTn>
                                        <p:tgtEl>
                                          <p:spTgt spid="43"/>
                                        </p:tgtEl>
                                        <p:attrNameLst>
                                          <p:attrName>r</p:attrName>
                                        </p:attrNameLst>
                                      </p:cBhvr>
                                    </p:animRot>
                                    <p:animRot by="120000">
                                      <p:cBhvr>
                                        <p:cTn id="97" dur="200" fill="hold">
                                          <p:stCondLst>
                                            <p:cond delay="800"/>
                                          </p:stCondLst>
                                        </p:cTn>
                                        <p:tgtEl>
                                          <p:spTgt spid="43"/>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32" presetClass="emph" presetSubtype="0" fill="hold" nodeType="clickEffect">
                                  <p:stCondLst>
                                    <p:cond delay="0"/>
                                  </p:stCondLst>
                                  <p:childTnLst>
                                    <p:animRot by="120000">
                                      <p:cBhvr>
                                        <p:cTn id="101" dur="100" fill="hold">
                                          <p:stCondLst>
                                            <p:cond delay="0"/>
                                          </p:stCondLst>
                                        </p:cTn>
                                        <p:tgtEl>
                                          <p:spTgt spid="43"/>
                                        </p:tgtEl>
                                        <p:attrNameLst>
                                          <p:attrName>r</p:attrName>
                                        </p:attrNameLst>
                                      </p:cBhvr>
                                    </p:animRot>
                                    <p:animRot by="-240000">
                                      <p:cBhvr>
                                        <p:cTn id="102" dur="200" fill="hold">
                                          <p:stCondLst>
                                            <p:cond delay="200"/>
                                          </p:stCondLst>
                                        </p:cTn>
                                        <p:tgtEl>
                                          <p:spTgt spid="43"/>
                                        </p:tgtEl>
                                        <p:attrNameLst>
                                          <p:attrName>r</p:attrName>
                                        </p:attrNameLst>
                                      </p:cBhvr>
                                    </p:animRot>
                                    <p:animRot by="240000">
                                      <p:cBhvr>
                                        <p:cTn id="103" dur="200" fill="hold">
                                          <p:stCondLst>
                                            <p:cond delay="400"/>
                                          </p:stCondLst>
                                        </p:cTn>
                                        <p:tgtEl>
                                          <p:spTgt spid="43"/>
                                        </p:tgtEl>
                                        <p:attrNameLst>
                                          <p:attrName>r</p:attrName>
                                        </p:attrNameLst>
                                      </p:cBhvr>
                                    </p:animRot>
                                    <p:animRot by="-240000">
                                      <p:cBhvr>
                                        <p:cTn id="104" dur="200" fill="hold">
                                          <p:stCondLst>
                                            <p:cond delay="600"/>
                                          </p:stCondLst>
                                        </p:cTn>
                                        <p:tgtEl>
                                          <p:spTgt spid="43"/>
                                        </p:tgtEl>
                                        <p:attrNameLst>
                                          <p:attrName>r</p:attrName>
                                        </p:attrNameLst>
                                      </p:cBhvr>
                                    </p:animRot>
                                    <p:animRot by="120000">
                                      <p:cBhvr>
                                        <p:cTn id="105" dur="200" fill="hold">
                                          <p:stCondLst>
                                            <p:cond delay="800"/>
                                          </p:stCondLst>
                                        </p:cTn>
                                        <p:tgtEl>
                                          <p:spTgt spid="43"/>
                                        </p:tgtEl>
                                        <p:attrNameLst>
                                          <p:attrName>r</p:attrName>
                                        </p:attrNameLst>
                                      </p:cBhvr>
                                    </p:animRot>
                                  </p:childTnLst>
                                </p:cTn>
                              </p:par>
                              <p:par>
                                <p:cTn id="106" presetID="32" presetClass="emph" presetSubtype="0" fill="hold" grpId="0" nodeType="withEffect">
                                  <p:stCondLst>
                                    <p:cond delay="0"/>
                                  </p:stCondLst>
                                  <p:childTnLst>
                                    <p:animRot by="120000">
                                      <p:cBhvr>
                                        <p:cTn id="107" dur="100" fill="hold">
                                          <p:stCondLst>
                                            <p:cond delay="0"/>
                                          </p:stCondLst>
                                        </p:cTn>
                                        <p:tgtEl>
                                          <p:spTgt spid="44"/>
                                        </p:tgtEl>
                                        <p:attrNameLst>
                                          <p:attrName>r</p:attrName>
                                        </p:attrNameLst>
                                      </p:cBhvr>
                                    </p:animRot>
                                    <p:animRot by="-240000">
                                      <p:cBhvr>
                                        <p:cTn id="108" dur="200" fill="hold">
                                          <p:stCondLst>
                                            <p:cond delay="200"/>
                                          </p:stCondLst>
                                        </p:cTn>
                                        <p:tgtEl>
                                          <p:spTgt spid="44"/>
                                        </p:tgtEl>
                                        <p:attrNameLst>
                                          <p:attrName>r</p:attrName>
                                        </p:attrNameLst>
                                      </p:cBhvr>
                                    </p:animRot>
                                    <p:animRot by="240000">
                                      <p:cBhvr>
                                        <p:cTn id="109" dur="200" fill="hold">
                                          <p:stCondLst>
                                            <p:cond delay="400"/>
                                          </p:stCondLst>
                                        </p:cTn>
                                        <p:tgtEl>
                                          <p:spTgt spid="44"/>
                                        </p:tgtEl>
                                        <p:attrNameLst>
                                          <p:attrName>r</p:attrName>
                                        </p:attrNameLst>
                                      </p:cBhvr>
                                    </p:animRot>
                                    <p:animRot by="-240000">
                                      <p:cBhvr>
                                        <p:cTn id="110" dur="200" fill="hold">
                                          <p:stCondLst>
                                            <p:cond delay="600"/>
                                          </p:stCondLst>
                                        </p:cTn>
                                        <p:tgtEl>
                                          <p:spTgt spid="44"/>
                                        </p:tgtEl>
                                        <p:attrNameLst>
                                          <p:attrName>r</p:attrName>
                                        </p:attrNameLst>
                                      </p:cBhvr>
                                    </p:animRot>
                                    <p:animRot by="120000">
                                      <p:cBhvr>
                                        <p:cTn id="111" dur="200" fill="hold">
                                          <p:stCondLst>
                                            <p:cond delay="800"/>
                                          </p:stCondLst>
                                        </p:cTn>
                                        <p:tgtEl>
                                          <p:spTgt spid="44"/>
                                        </p:tgtEl>
                                        <p:attrNameLst>
                                          <p:attrName>r</p:attrName>
                                        </p:attrNameLst>
                                      </p:cBhvr>
                                    </p:animRo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1" nodeType="clickEffect">
                                  <p:stCondLst>
                                    <p:cond delay="0"/>
                                  </p:stCondLst>
                                  <p:childTnLst>
                                    <p:set>
                                      <p:cBhvr>
                                        <p:cTn id="115" dur="1" fill="hold">
                                          <p:stCondLst>
                                            <p:cond delay="0"/>
                                          </p:stCondLst>
                                        </p:cTn>
                                        <p:tgtEl>
                                          <p:spTgt spid="8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2" nodeType="clickEffect">
                                  <p:stCondLst>
                                    <p:cond delay="0"/>
                                  </p:stCondLst>
                                  <p:childTnLst>
                                    <p:set>
                                      <p:cBhvr>
                                        <p:cTn id="119" dur="1" fill="hold">
                                          <p:stCondLst>
                                            <p:cond delay="0"/>
                                          </p:stCondLst>
                                        </p:cTn>
                                        <p:tgtEl>
                                          <p:spTgt spid="87"/>
                                        </p:tgtEl>
                                        <p:attrNameLst>
                                          <p:attrName>style.visibility</p:attrName>
                                        </p:attrNameLst>
                                      </p:cBhvr>
                                      <p:to>
                                        <p:strVal val="visible"/>
                                      </p:to>
                                    </p:set>
                                  </p:childTnLst>
                                </p:cTn>
                              </p:par>
                              <p:par>
                                <p:cTn id="120" presetID="27" presetClass="emph" presetSubtype="0" repeatCount="10000" fill="remove" grpId="0" nodeType="withEffect">
                                  <p:stCondLst>
                                    <p:cond delay="0"/>
                                  </p:stCondLst>
                                  <p:childTnLst>
                                    <p:animClr clrSpc="rgb" dir="cw">
                                      <p:cBhvr override="childStyle">
                                        <p:cTn id="121" dur="500" autoRev="1" fill="remove"/>
                                        <p:tgtEl>
                                          <p:spTgt spid="83"/>
                                        </p:tgtEl>
                                        <p:attrNameLst>
                                          <p:attrName>style.color</p:attrName>
                                        </p:attrNameLst>
                                      </p:cBhvr>
                                      <p:to>
                                        <a:schemeClr val="bg1"/>
                                      </p:to>
                                    </p:animClr>
                                    <p:animClr clrSpc="rgb" dir="cw">
                                      <p:cBhvr>
                                        <p:cTn id="122" dur="500" autoRev="1" fill="remove"/>
                                        <p:tgtEl>
                                          <p:spTgt spid="83"/>
                                        </p:tgtEl>
                                        <p:attrNameLst>
                                          <p:attrName>fillcolor</p:attrName>
                                        </p:attrNameLst>
                                      </p:cBhvr>
                                      <p:to>
                                        <a:schemeClr val="bg1"/>
                                      </p:to>
                                    </p:animClr>
                                    <p:set>
                                      <p:cBhvr>
                                        <p:cTn id="123" dur="500" autoRev="1" fill="remove"/>
                                        <p:tgtEl>
                                          <p:spTgt spid="83"/>
                                        </p:tgtEl>
                                        <p:attrNameLst>
                                          <p:attrName>fill.type</p:attrName>
                                        </p:attrNameLst>
                                      </p:cBhvr>
                                      <p:to>
                                        <p:strVal val="solid"/>
                                      </p:to>
                                    </p:set>
                                    <p:set>
                                      <p:cBhvr>
                                        <p:cTn id="124" dur="500" autoRev="1" fill="remove"/>
                                        <p:tgtEl>
                                          <p:spTgt spid="83"/>
                                        </p:tgtEl>
                                        <p:attrNameLst>
                                          <p:attrName>fill.on</p:attrName>
                                        </p:attrNameLst>
                                      </p:cBhvr>
                                      <p:to>
                                        <p:strVal val="true"/>
                                      </p:to>
                                    </p:set>
                                  </p:childTnLst>
                                </p:cTn>
                              </p:par>
                              <p:par>
                                <p:cTn id="125" presetID="26" presetClass="emph" presetSubtype="0" repeatCount="10000" fill="hold" grpId="0" nodeType="withEffect">
                                  <p:stCondLst>
                                    <p:cond delay="0"/>
                                  </p:stCondLst>
                                  <p:childTnLst>
                                    <p:animEffect transition="out" filter="fade">
                                      <p:cBhvr>
                                        <p:cTn id="126" dur="1000" tmFilter="0, 0; .2, .5; .8, .5; 1, 0"/>
                                        <p:tgtEl>
                                          <p:spTgt spid="57"/>
                                        </p:tgtEl>
                                      </p:cBhvr>
                                    </p:animEffect>
                                    <p:animScale>
                                      <p:cBhvr>
                                        <p:cTn id="127" dur="500" autoRev="1" fill="hold"/>
                                        <p:tgtEl>
                                          <p:spTgt spid="57"/>
                                        </p:tgtEl>
                                      </p:cBhvr>
                                      <p:by x="105000" y="105000"/>
                                    </p:animScale>
                                  </p:childTnLst>
                                </p:cTn>
                              </p:par>
                              <p:par>
                                <p:cTn id="128" presetID="26" presetClass="emph" presetSubtype="0" repeatCount="10000" fill="hold" grpId="0" nodeType="withEffect">
                                  <p:stCondLst>
                                    <p:cond delay="0"/>
                                  </p:stCondLst>
                                  <p:childTnLst>
                                    <p:animEffect transition="out" filter="fade">
                                      <p:cBhvr>
                                        <p:cTn id="129" dur="1000" tmFilter="0, 0; .2, .5; .8, .5; 1, 0"/>
                                        <p:tgtEl>
                                          <p:spTgt spid="66"/>
                                        </p:tgtEl>
                                      </p:cBhvr>
                                    </p:animEffect>
                                    <p:animScale>
                                      <p:cBhvr>
                                        <p:cTn id="130" dur="500" autoRev="1" fill="hold"/>
                                        <p:tgtEl>
                                          <p:spTgt spid="66"/>
                                        </p:tgtEl>
                                      </p:cBhvr>
                                      <p:by x="105000" y="105000"/>
                                    </p:animScale>
                                  </p:childTnLst>
                                </p:cTn>
                              </p:par>
                              <p:par>
                                <p:cTn id="131" presetID="26" presetClass="emph" presetSubtype="0" repeatCount="10000" fill="hold" grpId="0" nodeType="withEffect">
                                  <p:stCondLst>
                                    <p:cond delay="0"/>
                                  </p:stCondLst>
                                  <p:childTnLst>
                                    <p:animEffect transition="out" filter="fade">
                                      <p:cBhvr>
                                        <p:cTn id="132" dur="1000" tmFilter="0, 0; .2, .5; .8, .5; 1, 0"/>
                                        <p:tgtEl>
                                          <p:spTgt spid="67"/>
                                        </p:tgtEl>
                                      </p:cBhvr>
                                    </p:animEffect>
                                    <p:animScale>
                                      <p:cBhvr>
                                        <p:cTn id="133" dur="500" autoRev="1" fill="hold"/>
                                        <p:tgtEl>
                                          <p:spTgt spid="67"/>
                                        </p:tgtEl>
                                      </p:cBhvr>
                                      <p:by x="105000" y="105000"/>
                                    </p:animScale>
                                  </p:childTnLst>
                                </p:cTn>
                              </p:par>
                              <p:par>
                                <p:cTn id="134" presetID="32" presetClass="emph" presetSubtype="0" repeatCount="10000" fill="hold" nodeType="withEffect">
                                  <p:stCondLst>
                                    <p:cond delay="0"/>
                                  </p:stCondLst>
                                  <p:childTnLst>
                                    <p:animRot by="120000">
                                      <p:cBhvr>
                                        <p:cTn id="135" dur="100" fill="hold">
                                          <p:stCondLst>
                                            <p:cond delay="0"/>
                                          </p:stCondLst>
                                        </p:cTn>
                                        <p:tgtEl>
                                          <p:spTgt spid="11271"/>
                                        </p:tgtEl>
                                        <p:attrNameLst>
                                          <p:attrName>r</p:attrName>
                                        </p:attrNameLst>
                                      </p:cBhvr>
                                    </p:animRot>
                                    <p:animRot by="-240000">
                                      <p:cBhvr>
                                        <p:cTn id="136" dur="200" fill="hold">
                                          <p:stCondLst>
                                            <p:cond delay="200"/>
                                          </p:stCondLst>
                                        </p:cTn>
                                        <p:tgtEl>
                                          <p:spTgt spid="11271"/>
                                        </p:tgtEl>
                                        <p:attrNameLst>
                                          <p:attrName>r</p:attrName>
                                        </p:attrNameLst>
                                      </p:cBhvr>
                                    </p:animRot>
                                    <p:animRot by="240000">
                                      <p:cBhvr>
                                        <p:cTn id="137" dur="200" fill="hold">
                                          <p:stCondLst>
                                            <p:cond delay="400"/>
                                          </p:stCondLst>
                                        </p:cTn>
                                        <p:tgtEl>
                                          <p:spTgt spid="11271"/>
                                        </p:tgtEl>
                                        <p:attrNameLst>
                                          <p:attrName>r</p:attrName>
                                        </p:attrNameLst>
                                      </p:cBhvr>
                                    </p:animRot>
                                    <p:animRot by="-240000">
                                      <p:cBhvr>
                                        <p:cTn id="138" dur="200" fill="hold">
                                          <p:stCondLst>
                                            <p:cond delay="600"/>
                                          </p:stCondLst>
                                        </p:cTn>
                                        <p:tgtEl>
                                          <p:spTgt spid="11271"/>
                                        </p:tgtEl>
                                        <p:attrNameLst>
                                          <p:attrName>r</p:attrName>
                                        </p:attrNameLst>
                                      </p:cBhvr>
                                    </p:animRot>
                                    <p:animRot by="120000">
                                      <p:cBhvr>
                                        <p:cTn id="139" dur="200" fill="hold">
                                          <p:stCondLst>
                                            <p:cond delay="800"/>
                                          </p:stCondLst>
                                        </p:cTn>
                                        <p:tgtEl>
                                          <p:spTgt spid="11271"/>
                                        </p:tgtEl>
                                        <p:attrNameLst>
                                          <p:attrName>r</p:attrName>
                                        </p:attrNameLst>
                                      </p:cBhvr>
                                    </p:animRot>
                                  </p:childTnLst>
                                </p:cTn>
                              </p:par>
                              <p:par>
                                <p:cTn id="140" presetID="26" presetClass="emph" presetSubtype="0" repeatCount="10000" fill="hold" grpId="0" nodeType="withEffect">
                                  <p:stCondLst>
                                    <p:cond delay="0"/>
                                  </p:stCondLst>
                                  <p:childTnLst>
                                    <p:animEffect transition="out" filter="fade">
                                      <p:cBhvr>
                                        <p:cTn id="141" dur="1000" tmFilter="0, 0; .2, .5; .8, .5; 1, 0"/>
                                        <p:tgtEl>
                                          <p:spTgt spid="68"/>
                                        </p:tgtEl>
                                      </p:cBhvr>
                                    </p:animEffect>
                                    <p:animScale>
                                      <p:cBhvr>
                                        <p:cTn id="142" dur="500" autoRev="1" fill="hold"/>
                                        <p:tgtEl>
                                          <p:spTgt spid="68"/>
                                        </p:tgtEl>
                                      </p:cBhvr>
                                      <p:by x="105000" y="105000"/>
                                    </p:animScale>
                                  </p:childTnLst>
                                </p:cTn>
                              </p:par>
                              <p:par>
                                <p:cTn id="143" presetID="26" presetClass="emph" presetSubtype="0" repeatCount="10000" fill="hold" grpId="0" nodeType="withEffect">
                                  <p:stCondLst>
                                    <p:cond delay="0"/>
                                  </p:stCondLst>
                                  <p:childTnLst>
                                    <p:animEffect transition="out" filter="fade">
                                      <p:cBhvr>
                                        <p:cTn id="144" dur="1000" tmFilter="0, 0; .2, .5; .8, .5; 1, 0"/>
                                        <p:tgtEl>
                                          <p:spTgt spid="69"/>
                                        </p:tgtEl>
                                      </p:cBhvr>
                                    </p:animEffect>
                                    <p:animScale>
                                      <p:cBhvr>
                                        <p:cTn id="145" dur="500" autoRev="1" fill="hold"/>
                                        <p:tgtEl>
                                          <p:spTgt spid="69"/>
                                        </p:tgtEl>
                                      </p:cBhvr>
                                      <p:by x="105000" y="105000"/>
                                    </p:animScale>
                                  </p:childTnLst>
                                </p:cTn>
                              </p:par>
                              <p:par>
                                <p:cTn id="146" presetID="26" presetClass="emph" presetSubtype="0" repeatCount="10000" fill="hold" grpId="0" nodeType="withEffect">
                                  <p:stCondLst>
                                    <p:cond delay="0"/>
                                  </p:stCondLst>
                                  <p:childTnLst>
                                    <p:animEffect transition="out" filter="fade">
                                      <p:cBhvr>
                                        <p:cTn id="147" dur="1000" tmFilter="0, 0; .2, .5; .8, .5; 1, 0"/>
                                        <p:tgtEl>
                                          <p:spTgt spid="70"/>
                                        </p:tgtEl>
                                      </p:cBhvr>
                                    </p:animEffect>
                                    <p:animScale>
                                      <p:cBhvr>
                                        <p:cTn id="148" dur="500" autoRev="1" fill="hold"/>
                                        <p:tgtEl>
                                          <p:spTgt spid="70"/>
                                        </p:tgtEl>
                                      </p:cBhvr>
                                      <p:by x="105000" y="105000"/>
                                    </p:animScale>
                                  </p:childTnLst>
                                </p:cTn>
                              </p:par>
                              <p:par>
                                <p:cTn id="149" presetID="26" presetClass="emph" presetSubtype="0" repeatCount="10000" fill="hold" grpId="0" nodeType="withEffect">
                                  <p:stCondLst>
                                    <p:cond delay="0"/>
                                  </p:stCondLst>
                                  <p:childTnLst>
                                    <p:animEffect transition="out" filter="fade">
                                      <p:cBhvr>
                                        <p:cTn id="150" dur="1000" tmFilter="0, 0; .2, .5; .8, .5; 1, 0"/>
                                        <p:tgtEl>
                                          <p:spTgt spid="71"/>
                                        </p:tgtEl>
                                      </p:cBhvr>
                                    </p:animEffect>
                                    <p:animScale>
                                      <p:cBhvr>
                                        <p:cTn id="151" dur="500" autoRev="1" fill="hold"/>
                                        <p:tgtEl>
                                          <p:spTgt spid="71"/>
                                        </p:tgtEl>
                                      </p:cBhvr>
                                      <p:by x="105000" y="105000"/>
                                    </p:animScale>
                                  </p:childTnLst>
                                </p:cTn>
                              </p:par>
                              <p:par>
                                <p:cTn id="152" presetID="27" presetClass="emph" presetSubtype="0" repeatCount="10000" fill="remove" grpId="1" nodeType="withEffect">
                                  <p:stCondLst>
                                    <p:cond delay="0"/>
                                  </p:stCondLst>
                                  <p:childTnLst>
                                    <p:animClr clrSpc="rgb" dir="cw">
                                      <p:cBhvr override="childStyle">
                                        <p:cTn id="153" dur="500" autoRev="1" fill="remove"/>
                                        <p:tgtEl>
                                          <p:spTgt spid="71"/>
                                        </p:tgtEl>
                                        <p:attrNameLst>
                                          <p:attrName>style.color</p:attrName>
                                        </p:attrNameLst>
                                      </p:cBhvr>
                                      <p:to>
                                        <a:schemeClr val="bg1"/>
                                      </p:to>
                                    </p:animClr>
                                    <p:animClr clrSpc="rgb" dir="cw">
                                      <p:cBhvr>
                                        <p:cTn id="154" dur="500" autoRev="1" fill="remove"/>
                                        <p:tgtEl>
                                          <p:spTgt spid="71"/>
                                        </p:tgtEl>
                                        <p:attrNameLst>
                                          <p:attrName>fillcolor</p:attrName>
                                        </p:attrNameLst>
                                      </p:cBhvr>
                                      <p:to>
                                        <a:schemeClr val="bg1"/>
                                      </p:to>
                                    </p:animClr>
                                    <p:set>
                                      <p:cBhvr>
                                        <p:cTn id="155" dur="500" autoRev="1" fill="remove"/>
                                        <p:tgtEl>
                                          <p:spTgt spid="71"/>
                                        </p:tgtEl>
                                        <p:attrNameLst>
                                          <p:attrName>fill.type</p:attrName>
                                        </p:attrNameLst>
                                      </p:cBhvr>
                                      <p:to>
                                        <p:strVal val="solid"/>
                                      </p:to>
                                    </p:set>
                                    <p:set>
                                      <p:cBhvr>
                                        <p:cTn id="156" dur="500" autoRev="1" fill="remove"/>
                                        <p:tgtEl>
                                          <p:spTgt spid="71"/>
                                        </p:tgtEl>
                                        <p:attrNameLst>
                                          <p:attrName>fill.on</p:attrName>
                                        </p:attrNameLst>
                                      </p:cBhvr>
                                      <p:to>
                                        <p:strVal val="true"/>
                                      </p:to>
                                    </p:set>
                                  </p:childTnLst>
                                </p:cTn>
                              </p:par>
                              <p:par>
                                <p:cTn id="157" presetID="27" presetClass="emph" presetSubtype="0" repeatCount="10000" fill="remove" grpId="1" nodeType="withEffect">
                                  <p:stCondLst>
                                    <p:cond delay="0"/>
                                  </p:stCondLst>
                                  <p:childTnLst>
                                    <p:animClr clrSpc="rgb" dir="cw">
                                      <p:cBhvr override="childStyle">
                                        <p:cTn id="158" dur="500" autoRev="1" fill="remove"/>
                                        <p:tgtEl>
                                          <p:spTgt spid="73"/>
                                        </p:tgtEl>
                                        <p:attrNameLst>
                                          <p:attrName>style.color</p:attrName>
                                        </p:attrNameLst>
                                      </p:cBhvr>
                                      <p:to>
                                        <a:schemeClr val="bg1"/>
                                      </p:to>
                                    </p:animClr>
                                    <p:animClr clrSpc="rgb" dir="cw">
                                      <p:cBhvr>
                                        <p:cTn id="159" dur="500" autoRev="1" fill="remove"/>
                                        <p:tgtEl>
                                          <p:spTgt spid="73"/>
                                        </p:tgtEl>
                                        <p:attrNameLst>
                                          <p:attrName>fillcolor</p:attrName>
                                        </p:attrNameLst>
                                      </p:cBhvr>
                                      <p:to>
                                        <a:schemeClr val="bg1"/>
                                      </p:to>
                                    </p:animClr>
                                    <p:set>
                                      <p:cBhvr>
                                        <p:cTn id="160" dur="500" autoRev="1" fill="remove"/>
                                        <p:tgtEl>
                                          <p:spTgt spid="73"/>
                                        </p:tgtEl>
                                        <p:attrNameLst>
                                          <p:attrName>fill.type</p:attrName>
                                        </p:attrNameLst>
                                      </p:cBhvr>
                                      <p:to>
                                        <p:strVal val="solid"/>
                                      </p:to>
                                    </p:set>
                                    <p:set>
                                      <p:cBhvr>
                                        <p:cTn id="161" dur="500" autoRev="1" fill="remove"/>
                                        <p:tgtEl>
                                          <p:spTgt spid="73"/>
                                        </p:tgtEl>
                                        <p:attrNameLst>
                                          <p:attrName>fill.on</p:attrName>
                                        </p:attrNameLst>
                                      </p:cBhvr>
                                      <p:to>
                                        <p:strVal val="true"/>
                                      </p:to>
                                    </p:set>
                                  </p:childTnLst>
                                </p:cTn>
                              </p:par>
                              <p:par>
                                <p:cTn id="162" presetID="26" presetClass="emph" presetSubtype="0" repeatCount="10000" fill="hold" grpId="0" nodeType="withEffect">
                                  <p:stCondLst>
                                    <p:cond delay="0"/>
                                  </p:stCondLst>
                                  <p:childTnLst>
                                    <p:animEffect transition="out" filter="fade">
                                      <p:cBhvr>
                                        <p:cTn id="163" dur="1000" tmFilter="0, 0; .2, .5; .8, .5; 1, 0"/>
                                        <p:tgtEl>
                                          <p:spTgt spid="73"/>
                                        </p:tgtEl>
                                      </p:cBhvr>
                                    </p:animEffect>
                                    <p:animScale>
                                      <p:cBhvr>
                                        <p:cTn id="164" dur="500" autoRev="1" fill="hold"/>
                                        <p:tgtEl>
                                          <p:spTgt spid="73"/>
                                        </p:tgtEl>
                                      </p:cBhvr>
                                      <p:by x="105000" y="105000"/>
                                    </p:animScale>
                                  </p:childTnLst>
                                </p:cTn>
                              </p:par>
                              <p:par>
                                <p:cTn id="165" presetID="27" presetClass="emph" presetSubtype="0" repeatCount="10000" fill="remove" grpId="0" nodeType="withEffect">
                                  <p:stCondLst>
                                    <p:cond delay="0"/>
                                  </p:stCondLst>
                                  <p:childTnLst>
                                    <p:animClr clrSpc="rgb" dir="cw">
                                      <p:cBhvr override="childStyle">
                                        <p:cTn id="166" dur="500" autoRev="1" fill="remove"/>
                                        <p:tgtEl>
                                          <p:spTgt spid="87"/>
                                        </p:tgtEl>
                                        <p:attrNameLst>
                                          <p:attrName>style.color</p:attrName>
                                        </p:attrNameLst>
                                      </p:cBhvr>
                                      <p:to>
                                        <a:schemeClr val="bg1"/>
                                      </p:to>
                                    </p:animClr>
                                    <p:animClr clrSpc="rgb" dir="cw">
                                      <p:cBhvr>
                                        <p:cTn id="167" dur="500" autoRev="1" fill="remove"/>
                                        <p:tgtEl>
                                          <p:spTgt spid="87"/>
                                        </p:tgtEl>
                                        <p:attrNameLst>
                                          <p:attrName>fillcolor</p:attrName>
                                        </p:attrNameLst>
                                      </p:cBhvr>
                                      <p:to>
                                        <a:schemeClr val="bg1"/>
                                      </p:to>
                                    </p:animClr>
                                    <p:set>
                                      <p:cBhvr>
                                        <p:cTn id="168" dur="500" autoRev="1" fill="remove"/>
                                        <p:tgtEl>
                                          <p:spTgt spid="87"/>
                                        </p:tgtEl>
                                        <p:attrNameLst>
                                          <p:attrName>fill.type</p:attrName>
                                        </p:attrNameLst>
                                      </p:cBhvr>
                                      <p:to>
                                        <p:strVal val="solid"/>
                                      </p:to>
                                    </p:set>
                                    <p:set>
                                      <p:cBhvr>
                                        <p:cTn id="169" dur="500" autoRev="1" fill="remove"/>
                                        <p:tgtEl>
                                          <p:spTgt spid="87"/>
                                        </p:tgtEl>
                                        <p:attrNameLst>
                                          <p:attrName>fill.on</p:attrName>
                                        </p:attrNameLst>
                                      </p:cBhvr>
                                      <p:to>
                                        <p:strVal val="true"/>
                                      </p:to>
                                    </p:set>
                                  </p:childTnLst>
                                </p:cTn>
                              </p:par>
                              <p:par>
                                <p:cTn id="170" presetID="26" presetClass="emph" presetSubtype="0" repeatCount="10000" fill="hold" grpId="1" nodeType="withEffect">
                                  <p:stCondLst>
                                    <p:cond delay="0"/>
                                  </p:stCondLst>
                                  <p:childTnLst>
                                    <p:animEffect transition="out" filter="fade">
                                      <p:cBhvr>
                                        <p:cTn id="171" dur="1000" tmFilter="0, 0; .2, .5; .8, .5; 1, 0"/>
                                        <p:tgtEl>
                                          <p:spTgt spid="87"/>
                                        </p:tgtEl>
                                      </p:cBhvr>
                                    </p:animEffect>
                                    <p:animScale>
                                      <p:cBhvr>
                                        <p:cTn id="172" dur="500" autoRev="1" fill="hold"/>
                                        <p:tgtEl>
                                          <p:spTgt spid="87"/>
                                        </p:tgtEl>
                                      </p:cBhvr>
                                      <p:by x="105000" y="105000"/>
                                    </p:animScale>
                                  </p:childTnLst>
                                </p:cTn>
                              </p:par>
                              <p:par>
                                <p:cTn id="173" presetID="26" presetClass="emph" presetSubtype="0" repeatCount="10000" fill="hold" grpId="2" nodeType="withEffect">
                                  <p:stCondLst>
                                    <p:cond delay="0"/>
                                  </p:stCondLst>
                                  <p:childTnLst>
                                    <p:animEffect transition="out" filter="fade">
                                      <p:cBhvr>
                                        <p:cTn id="174" dur="1000" tmFilter="0, 0; .2, .5; .8, .5; 1, 0"/>
                                        <p:tgtEl>
                                          <p:spTgt spid="83"/>
                                        </p:tgtEl>
                                      </p:cBhvr>
                                    </p:animEffect>
                                    <p:animScale>
                                      <p:cBhvr>
                                        <p:cTn id="175" dur="50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50" grpId="0" animBg="1"/>
      <p:bldP spid="60" grpId="0" animBg="1"/>
      <p:bldP spid="61" grpId="0" animBg="1"/>
      <p:bldP spid="62" grpId="0" animBg="1"/>
      <p:bldP spid="63" grpId="0" animBg="1"/>
      <p:bldP spid="64" grpId="0" animBg="1"/>
      <p:bldP spid="57" grpId="0" animBg="1"/>
      <p:bldP spid="57"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1" grpId="2" animBg="1"/>
      <p:bldP spid="73" grpId="0" animBg="1"/>
      <p:bldP spid="73" grpId="1" animBg="1"/>
      <p:bldP spid="73" grpId="2" animBg="1"/>
      <p:bldP spid="81" grpId="0" animBg="1"/>
      <p:bldP spid="83" grpId="0" animBg="1"/>
      <p:bldP spid="83" grpId="1" animBg="1"/>
      <p:bldP spid="83" grpId="2" animBg="1"/>
      <p:bldP spid="87" grpId="0" animBg="1"/>
      <p:bldP spid="87" grpId="1" animBg="1"/>
      <p:bldP spid="8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descr="C:\Documents and Settings\iuria\Mis documentos\Mis imágenes\Logo.jpg"/>
          <p:cNvPicPr>
            <a:picLocks noChangeAspect="1" noChangeArrowheads="1"/>
          </p:cNvPicPr>
          <p:nvPr/>
        </p:nvPicPr>
        <p:blipFill>
          <a:blip r:embed="rId2" cstate="print"/>
          <a:srcRect/>
          <a:stretch>
            <a:fillRect/>
          </a:stretch>
        </p:blipFill>
        <p:spPr bwMode="auto">
          <a:xfrm>
            <a:off x="7236296" y="6226581"/>
            <a:ext cx="1692187" cy="457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n 2" descr="mobilitylab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6201308"/>
            <a:ext cx="1295636" cy="507735"/>
          </a:xfrm>
          <a:prstGeom prst="rect">
            <a:avLst/>
          </a:prstGeom>
          <a:solidFill>
            <a:schemeClr val="bg1"/>
          </a:solidFill>
        </p:spPr>
      </p:pic>
      <p:sp>
        <p:nvSpPr>
          <p:cNvPr id="10" name="Rectángulo redondeado 9"/>
          <p:cNvSpPr/>
          <p:nvPr/>
        </p:nvSpPr>
        <p:spPr>
          <a:xfrm>
            <a:off x="2303748" y="3573016"/>
            <a:ext cx="3455582" cy="743199"/>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lang="es-ES" kern="0" dirty="0" err="1" smtClean="0">
                <a:solidFill>
                  <a:sysClr val="window" lastClr="FFFFFF"/>
                </a:solidFill>
                <a:latin typeface="Calibri"/>
              </a:rPr>
              <a:t>Rbmobility.emtmadrid.es</a:t>
            </a:r>
            <a:endParaRPr kumimoji="0" lang="es-E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CuadroTexto 10"/>
          <p:cNvSpPr txBox="1"/>
          <p:nvPr/>
        </p:nvSpPr>
        <p:spPr>
          <a:xfrm>
            <a:off x="2663788" y="3068960"/>
            <a:ext cx="2951128" cy="338554"/>
          </a:xfrm>
          <a:prstGeom prst="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sysClr val="window" lastClr="FFFFFF"/>
                </a:solidFill>
                <a:effectLst/>
                <a:uLnTx/>
                <a:uFillTx/>
                <a:latin typeface="Calibri"/>
                <a:ea typeface="+mn-ea"/>
                <a:cs typeface="+mn-cs"/>
              </a:rPr>
              <a:t>CLOUD &amp; INTERNET CORE</a:t>
            </a:r>
            <a:endParaRPr kumimoji="0" lang="es-ES" sz="16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4" name="Imagen 20"/>
          <p:cNvPicPr>
            <a:picLocks noChangeAspect="1"/>
          </p:cNvPicPr>
          <p:nvPr/>
        </p:nvPicPr>
        <p:blipFill>
          <a:blip r:embed="rId4"/>
          <a:stretch>
            <a:fillRect/>
          </a:stretch>
        </p:blipFill>
        <p:spPr>
          <a:xfrm>
            <a:off x="3455876" y="4797152"/>
            <a:ext cx="936104" cy="936104"/>
          </a:xfrm>
          <a:prstGeom prst="rect">
            <a:avLst/>
          </a:prstGeom>
        </p:spPr>
      </p:pic>
      <p:sp>
        <p:nvSpPr>
          <p:cNvPr id="15" name="50 CuadroTexto"/>
          <p:cNvSpPr txBox="1"/>
          <p:nvPr/>
        </p:nvSpPr>
        <p:spPr>
          <a:xfrm>
            <a:off x="3491880" y="5877272"/>
            <a:ext cx="876086" cy="24622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defPPr>
              <a:defRPr lang="en-US"/>
            </a:defPPr>
            <a:lvl1pP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dirty="0"/>
              <a:t>Data </a:t>
            </a:r>
            <a:r>
              <a:rPr lang="es-ES" dirty="0" err="1"/>
              <a:t>Layers</a:t>
            </a:r>
            <a:endParaRPr lang="es-ES" dirty="0"/>
          </a:p>
        </p:txBody>
      </p:sp>
      <p:sp>
        <p:nvSpPr>
          <p:cNvPr id="22" name="CuadroTexto 21"/>
          <p:cNvSpPr txBox="1"/>
          <p:nvPr/>
        </p:nvSpPr>
        <p:spPr>
          <a:xfrm>
            <a:off x="6156176" y="1016732"/>
            <a:ext cx="1206439" cy="307777"/>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defRPr lang="en-US"/>
            </a:defPPr>
            <a:lvl1pPr algn="ctr">
              <a:defRPr sz="1400" b="1">
                <a:solidFill>
                  <a:srgbClr val="000000"/>
                </a:solidFill>
                <a:latin typeface="Arial" charset="0"/>
                <a:ea typeface="ＭＳ Ｐゴシック" pitchFamily="16" charset="-128"/>
                <a:cs typeface="ＭＳ Ｐゴシック" pitchFamily="-97" charset="-128"/>
              </a:defRPr>
            </a:lvl1pPr>
          </a:lstStyle>
          <a:p>
            <a:r>
              <a:rPr lang="es-ES" dirty="0" err="1"/>
              <a:t>Observer</a:t>
            </a:r>
            <a:endParaRPr lang="es-ES" dirty="0"/>
          </a:p>
        </p:txBody>
      </p:sp>
      <p:sp>
        <p:nvSpPr>
          <p:cNvPr id="26" name="Rectángulo 25"/>
          <p:cNvSpPr/>
          <p:nvPr/>
        </p:nvSpPr>
        <p:spPr>
          <a:xfrm>
            <a:off x="6300192" y="1952836"/>
            <a:ext cx="66785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a:solidFill>
                  <a:schemeClr val="dk1"/>
                </a:solidFill>
                <a:latin typeface="+mn-lt"/>
                <a:ea typeface="+mn-ea"/>
                <a:cs typeface="+mn-cs"/>
              </a:rPr>
              <a:t>DDP </a:t>
            </a:r>
          </a:p>
        </p:txBody>
      </p:sp>
      <p:sp>
        <p:nvSpPr>
          <p:cNvPr id="27" name="CuadroTexto 26"/>
          <p:cNvSpPr txBox="1"/>
          <p:nvPr/>
        </p:nvSpPr>
        <p:spPr>
          <a:xfrm>
            <a:off x="827584" y="980728"/>
            <a:ext cx="1206439" cy="307777"/>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defRPr lang="en-US"/>
            </a:defPPr>
            <a:lvl1pPr algn="ctr">
              <a:defRPr sz="1400" b="1">
                <a:solidFill>
                  <a:srgbClr val="000000"/>
                </a:solidFill>
                <a:latin typeface="Arial" charset="0"/>
                <a:ea typeface="ＭＳ Ｐゴシック" pitchFamily="16" charset="-128"/>
                <a:cs typeface="ＭＳ Ｐゴシック" pitchFamily="-97" charset="-128"/>
              </a:defRPr>
            </a:lvl1pPr>
          </a:lstStyle>
          <a:p>
            <a:r>
              <a:rPr lang="es-ES" dirty="0"/>
              <a:t>Producer</a:t>
            </a:r>
          </a:p>
        </p:txBody>
      </p:sp>
      <p:sp>
        <p:nvSpPr>
          <p:cNvPr id="29" name="Rectángulo 28"/>
          <p:cNvSpPr/>
          <p:nvPr/>
        </p:nvSpPr>
        <p:spPr>
          <a:xfrm>
            <a:off x="1187624" y="1952836"/>
            <a:ext cx="79015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smtClean="0"/>
              <a:t>AMQP</a:t>
            </a:r>
            <a:endParaRPr lang="es-ES" dirty="0"/>
          </a:p>
        </p:txBody>
      </p:sp>
      <p:pic>
        <p:nvPicPr>
          <p:cNvPr id="38" name="Imagen 20"/>
          <p:cNvPicPr>
            <a:picLocks noChangeAspect="1"/>
          </p:cNvPicPr>
          <p:nvPr/>
        </p:nvPicPr>
        <p:blipFill>
          <a:blip r:embed="rId4"/>
          <a:stretch>
            <a:fillRect/>
          </a:stretch>
        </p:blipFill>
        <p:spPr>
          <a:xfrm>
            <a:off x="3815916" y="0"/>
            <a:ext cx="683079" cy="683079"/>
          </a:xfrm>
          <a:prstGeom prst="rect">
            <a:avLst/>
          </a:prstGeom>
        </p:spPr>
      </p:pic>
      <p:sp>
        <p:nvSpPr>
          <p:cNvPr id="39" name="50 CuadroTexto"/>
          <p:cNvSpPr txBox="1"/>
          <p:nvPr/>
        </p:nvSpPr>
        <p:spPr>
          <a:xfrm>
            <a:off x="4535996" y="404664"/>
            <a:ext cx="1339335" cy="25391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sz="1000" dirty="0"/>
              <a:t>USERS CONTROL</a:t>
            </a:r>
          </a:p>
        </p:txBody>
      </p:sp>
      <p:pic>
        <p:nvPicPr>
          <p:cNvPr id="41" name="Imagen 40"/>
          <p:cNvPicPr>
            <a:picLocks noChangeAspect="1"/>
          </p:cNvPicPr>
          <p:nvPr/>
        </p:nvPicPr>
        <p:blipFill>
          <a:blip r:embed="rId5"/>
          <a:stretch>
            <a:fillRect/>
          </a:stretch>
        </p:blipFill>
        <p:spPr>
          <a:xfrm>
            <a:off x="2195736" y="1952836"/>
            <a:ext cx="2016224" cy="385602"/>
          </a:xfrm>
          <a:prstGeom prst="rect">
            <a:avLst/>
          </a:prstGeom>
        </p:spPr>
        <p:style>
          <a:lnRef idx="2">
            <a:schemeClr val="dk1"/>
          </a:lnRef>
          <a:fillRef idx="1">
            <a:schemeClr val="lt1"/>
          </a:fillRef>
          <a:effectRef idx="0">
            <a:schemeClr val="dk1"/>
          </a:effectRef>
          <a:fontRef idx="minor">
            <a:schemeClr val="dk1"/>
          </a:fontRef>
        </p:style>
      </p:pic>
      <p:sp>
        <p:nvSpPr>
          <p:cNvPr id="2" name="Rombo 1"/>
          <p:cNvSpPr/>
          <p:nvPr/>
        </p:nvSpPr>
        <p:spPr bwMode="auto">
          <a:xfrm>
            <a:off x="3311860" y="728700"/>
            <a:ext cx="1692188" cy="794802"/>
          </a:xfrm>
          <a:prstGeom prst="diamond">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000" dirty="0" err="1"/>
              <a:t>Authorized</a:t>
            </a:r>
            <a:r>
              <a:rPr lang="es-ES" sz="1000" dirty="0"/>
              <a:t>?</a:t>
            </a:r>
          </a:p>
        </p:txBody>
      </p:sp>
      <p:pic>
        <p:nvPicPr>
          <p:cNvPr id="42" name="Imagen 41"/>
          <p:cNvPicPr>
            <a:picLocks noChangeAspect="1"/>
          </p:cNvPicPr>
          <p:nvPr/>
        </p:nvPicPr>
        <p:blipFill>
          <a:blip r:embed="rId6"/>
          <a:stretch>
            <a:fillRect/>
          </a:stretch>
        </p:blipFill>
        <p:spPr>
          <a:xfrm>
            <a:off x="1871700" y="5409220"/>
            <a:ext cx="1080120" cy="360040"/>
          </a:xfrm>
          <a:prstGeom prst="rect">
            <a:avLst/>
          </a:prstGeom>
        </p:spPr>
        <p:style>
          <a:lnRef idx="2">
            <a:schemeClr val="dk1"/>
          </a:lnRef>
          <a:fillRef idx="1">
            <a:schemeClr val="lt1"/>
          </a:fillRef>
          <a:effectRef idx="0">
            <a:schemeClr val="dk1"/>
          </a:effectRef>
          <a:fontRef idx="minor">
            <a:schemeClr val="dk1"/>
          </a:fontRef>
        </p:style>
      </p:pic>
      <p:pic>
        <p:nvPicPr>
          <p:cNvPr id="43" name="Imagen 42"/>
          <p:cNvPicPr>
            <a:picLocks noChangeAspect="1"/>
          </p:cNvPicPr>
          <p:nvPr/>
        </p:nvPicPr>
        <p:blipFill>
          <a:blip r:embed="rId7"/>
          <a:stretch>
            <a:fillRect/>
          </a:stretch>
        </p:blipFill>
        <p:spPr>
          <a:xfrm>
            <a:off x="4463988" y="1952836"/>
            <a:ext cx="1673428" cy="396044"/>
          </a:xfrm>
          <a:prstGeom prst="rect">
            <a:avLst/>
          </a:prstGeom>
        </p:spPr>
        <p:style>
          <a:lnRef idx="2">
            <a:schemeClr val="dk1"/>
          </a:lnRef>
          <a:fillRef idx="1">
            <a:schemeClr val="lt1"/>
          </a:fillRef>
          <a:effectRef idx="0">
            <a:schemeClr val="dk1"/>
          </a:effectRef>
          <a:fontRef idx="minor">
            <a:schemeClr val="dk1"/>
          </a:fontRef>
        </p:style>
      </p:pic>
      <p:sp>
        <p:nvSpPr>
          <p:cNvPr id="4" name="Flecha derecha 3"/>
          <p:cNvSpPr/>
          <p:nvPr/>
        </p:nvSpPr>
        <p:spPr bwMode="auto">
          <a:xfrm>
            <a:off x="2159732" y="1016732"/>
            <a:ext cx="1116124" cy="18002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s-ES" sz="1400" b="1" dirty="0">
              <a:solidFill>
                <a:srgbClr val="000000"/>
              </a:solidFill>
              <a:latin typeface="Arial" charset="0"/>
              <a:ea typeface="ＭＳ Ｐゴシック" pitchFamily="16" charset="-128"/>
              <a:cs typeface="ＭＳ Ｐゴシック" pitchFamily="-97" charset="-128"/>
            </a:endParaRPr>
          </a:p>
        </p:txBody>
      </p:sp>
      <p:sp>
        <p:nvSpPr>
          <p:cNvPr id="5" name="Flecha curva 4"/>
          <p:cNvSpPr/>
          <p:nvPr/>
        </p:nvSpPr>
        <p:spPr bwMode="auto">
          <a:xfrm rot="5400000" flipV="1">
            <a:off x="3005826" y="1214754"/>
            <a:ext cx="432048" cy="900100"/>
          </a:xfrm>
          <a:prstGeom prst="ben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7" name="Flecha derecha 6"/>
          <p:cNvSpPr/>
          <p:nvPr/>
        </p:nvSpPr>
        <p:spPr bwMode="auto">
          <a:xfrm rot="5400000">
            <a:off x="2294747" y="2825933"/>
            <a:ext cx="1152128" cy="27003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44" name="Flecha curva 43"/>
          <p:cNvSpPr/>
          <p:nvPr/>
        </p:nvSpPr>
        <p:spPr bwMode="auto">
          <a:xfrm flipH="1">
            <a:off x="4860032" y="1340768"/>
            <a:ext cx="396044" cy="540060"/>
          </a:xfrm>
          <a:prstGeom prst="ben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45" name="Flecha derecha 44"/>
          <p:cNvSpPr/>
          <p:nvPr/>
        </p:nvSpPr>
        <p:spPr bwMode="auto">
          <a:xfrm>
            <a:off x="5148064" y="1052736"/>
            <a:ext cx="900100" cy="1800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s-ES" sz="1400" b="1" dirty="0">
              <a:solidFill>
                <a:srgbClr val="000000"/>
              </a:solidFill>
              <a:latin typeface="Arial" charset="0"/>
              <a:ea typeface="ＭＳ Ｐゴシック" pitchFamily="16" charset="-128"/>
              <a:cs typeface="ＭＳ Ｐゴシック" pitchFamily="-97" charset="-128"/>
            </a:endParaRPr>
          </a:p>
        </p:txBody>
      </p:sp>
      <p:sp>
        <p:nvSpPr>
          <p:cNvPr id="46" name="Flecha derecha 45"/>
          <p:cNvSpPr/>
          <p:nvPr/>
        </p:nvSpPr>
        <p:spPr bwMode="auto">
          <a:xfrm rot="5400000" flipH="1">
            <a:off x="4905037" y="2807931"/>
            <a:ext cx="1044116" cy="198022"/>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47" name="Flecha curva 46"/>
          <p:cNvSpPr/>
          <p:nvPr/>
        </p:nvSpPr>
        <p:spPr bwMode="auto">
          <a:xfrm rot="10800000" flipH="1">
            <a:off x="2879812" y="4401108"/>
            <a:ext cx="432048" cy="792088"/>
          </a:xfrm>
          <a:prstGeom prst="ben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48" name="Flecha curva 47"/>
          <p:cNvSpPr/>
          <p:nvPr/>
        </p:nvSpPr>
        <p:spPr bwMode="auto">
          <a:xfrm rot="5400000" flipH="1">
            <a:off x="4436985" y="4464115"/>
            <a:ext cx="846094" cy="648072"/>
          </a:xfrm>
          <a:prstGeom prst="bentArrow">
            <a:avLst>
              <a:gd name="adj1" fmla="val 18243"/>
              <a:gd name="adj2" fmla="val 13469"/>
              <a:gd name="adj3" fmla="val 27704"/>
              <a:gd name="adj4" fmla="val 4375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s-ES" sz="1400" b="1" dirty="0">
              <a:solidFill>
                <a:srgbClr val="000000"/>
              </a:solidFill>
              <a:latin typeface="Arial" charset="0"/>
              <a:ea typeface="ＭＳ Ｐゴシック" pitchFamily="16" charset="-128"/>
              <a:cs typeface="ＭＳ Ｐゴシック" pitchFamily="-97" charset="-128"/>
            </a:endParaRPr>
          </a:p>
        </p:txBody>
      </p:sp>
      <p:sp>
        <p:nvSpPr>
          <p:cNvPr id="8" name="7 CuadroTexto"/>
          <p:cNvSpPr txBox="1"/>
          <p:nvPr/>
        </p:nvSpPr>
        <p:spPr>
          <a:xfrm>
            <a:off x="6156176" y="2645618"/>
            <a:ext cx="2664296" cy="3046988"/>
          </a:xfrm>
          <a:prstGeom prst="rect">
            <a:avLst/>
          </a:prstGeom>
          <a:noFill/>
        </p:spPr>
        <p:txBody>
          <a:bodyPr wrap="square" rtlCol="0">
            <a:spAutoFit/>
          </a:bodyPr>
          <a:lstStyle/>
          <a:p>
            <a:r>
              <a:rPr lang="es-ES" sz="1200" dirty="0" err="1">
                <a:solidFill>
                  <a:srgbClr val="FFFFFF"/>
                </a:solidFill>
              </a:rPr>
              <a:t>The</a:t>
            </a:r>
            <a:r>
              <a:rPr lang="es-ES" sz="1200" dirty="0">
                <a:solidFill>
                  <a:srgbClr val="FFFFFF"/>
                </a:solidFill>
              </a:rPr>
              <a:t> </a:t>
            </a:r>
            <a:r>
              <a:rPr lang="es-ES" sz="1200" dirty="0" err="1">
                <a:solidFill>
                  <a:srgbClr val="FFFFFF"/>
                </a:solidFill>
              </a:rPr>
              <a:t>design</a:t>
            </a:r>
            <a:r>
              <a:rPr lang="es-ES" sz="1200" dirty="0">
                <a:solidFill>
                  <a:srgbClr val="FFFFFF"/>
                </a:solidFill>
              </a:rPr>
              <a:t> of </a:t>
            </a:r>
            <a:r>
              <a:rPr lang="es-ES" sz="1200" dirty="0" err="1">
                <a:solidFill>
                  <a:srgbClr val="FFFFFF"/>
                </a:solidFill>
              </a:rPr>
              <a:t>the</a:t>
            </a:r>
            <a:r>
              <a:rPr lang="es-ES" sz="1200" dirty="0">
                <a:solidFill>
                  <a:srgbClr val="FFFFFF"/>
                </a:solidFill>
              </a:rPr>
              <a:t> </a:t>
            </a:r>
            <a:r>
              <a:rPr lang="es-ES" sz="1200" dirty="0" err="1">
                <a:solidFill>
                  <a:srgbClr val="FFFFFF"/>
                </a:solidFill>
              </a:rPr>
              <a:t>platform</a:t>
            </a:r>
            <a:r>
              <a:rPr lang="es-ES" sz="1200" dirty="0">
                <a:solidFill>
                  <a:srgbClr val="FFFFFF"/>
                </a:solidFill>
              </a:rPr>
              <a:t>, </a:t>
            </a:r>
            <a:r>
              <a:rPr lang="es-ES" sz="1200" dirty="0" err="1">
                <a:solidFill>
                  <a:srgbClr val="FFFFFF"/>
                </a:solidFill>
              </a:rPr>
              <a:t>called</a:t>
            </a:r>
            <a:r>
              <a:rPr lang="es-ES" sz="1200" dirty="0">
                <a:solidFill>
                  <a:srgbClr val="FFFFFF"/>
                </a:solidFill>
              </a:rPr>
              <a:t> “</a:t>
            </a:r>
            <a:r>
              <a:rPr lang="es-ES" sz="1200" dirty="0" err="1">
                <a:solidFill>
                  <a:srgbClr val="FFFFFF"/>
                </a:solidFill>
              </a:rPr>
              <a:t>rbmobility</a:t>
            </a:r>
            <a:r>
              <a:rPr lang="es-ES" sz="1200" dirty="0">
                <a:solidFill>
                  <a:srgbClr val="FFFFFF"/>
                </a:solidFill>
              </a:rPr>
              <a:t>” </a:t>
            </a:r>
            <a:r>
              <a:rPr lang="es-ES" sz="1200" dirty="0" err="1">
                <a:solidFill>
                  <a:srgbClr val="FFFFFF"/>
                </a:solidFill>
              </a:rPr>
              <a:t>is</a:t>
            </a:r>
            <a:r>
              <a:rPr lang="es-ES" sz="1200" dirty="0">
                <a:solidFill>
                  <a:srgbClr val="FFFFFF"/>
                </a:solidFill>
              </a:rPr>
              <a:t> simple. </a:t>
            </a:r>
            <a:r>
              <a:rPr lang="es-ES" sz="1200" dirty="0" err="1">
                <a:solidFill>
                  <a:srgbClr val="FFFFFF"/>
                </a:solidFill>
              </a:rPr>
              <a:t>The</a:t>
            </a:r>
            <a:r>
              <a:rPr lang="es-ES" sz="1200" dirty="0">
                <a:solidFill>
                  <a:srgbClr val="FFFFFF"/>
                </a:solidFill>
              </a:rPr>
              <a:t> </a:t>
            </a:r>
            <a:r>
              <a:rPr lang="es-ES" sz="1200" dirty="0" err="1">
                <a:solidFill>
                  <a:srgbClr val="FFFFFF"/>
                </a:solidFill>
              </a:rPr>
              <a:t>client</a:t>
            </a:r>
            <a:r>
              <a:rPr lang="es-ES" sz="1200" dirty="0">
                <a:solidFill>
                  <a:srgbClr val="FFFFFF"/>
                </a:solidFill>
              </a:rPr>
              <a:t>, once </a:t>
            </a:r>
            <a:r>
              <a:rPr lang="es-ES" sz="1200" dirty="0" err="1">
                <a:solidFill>
                  <a:srgbClr val="FFFFFF"/>
                </a:solidFill>
              </a:rPr>
              <a:t>authenticated</a:t>
            </a:r>
            <a:r>
              <a:rPr lang="es-ES" sz="1200" dirty="0">
                <a:solidFill>
                  <a:srgbClr val="FFFFFF"/>
                </a:solidFill>
              </a:rPr>
              <a:t>, can </a:t>
            </a:r>
            <a:r>
              <a:rPr lang="es-ES" sz="1200" dirty="0" err="1">
                <a:solidFill>
                  <a:srgbClr val="FFFFFF"/>
                </a:solidFill>
              </a:rPr>
              <a:t>insert</a:t>
            </a:r>
            <a:r>
              <a:rPr lang="es-ES" sz="1200" dirty="0">
                <a:solidFill>
                  <a:srgbClr val="FFFFFF"/>
                </a:solidFill>
              </a:rPr>
              <a:t>, </a:t>
            </a:r>
            <a:r>
              <a:rPr lang="es-ES" sz="1200" dirty="0" err="1">
                <a:solidFill>
                  <a:srgbClr val="FFFFFF"/>
                </a:solidFill>
              </a:rPr>
              <a:t>update</a:t>
            </a:r>
            <a:r>
              <a:rPr lang="es-ES" sz="1200" dirty="0">
                <a:solidFill>
                  <a:srgbClr val="FFFFFF"/>
                </a:solidFill>
              </a:rPr>
              <a:t> </a:t>
            </a:r>
            <a:r>
              <a:rPr lang="es-ES" sz="1200" dirty="0" err="1">
                <a:solidFill>
                  <a:srgbClr val="FFFFFF"/>
                </a:solidFill>
              </a:rPr>
              <a:t>or</a:t>
            </a:r>
            <a:r>
              <a:rPr lang="es-ES" sz="1200" dirty="0">
                <a:solidFill>
                  <a:srgbClr val="FFFFFF"/>
                </a:solidFill>
              </a:rPr>
              <a:t> </a:t>
            </a:r>
            <a:r>
              <a:rPr lang="es-ES" sz="1200" dirty="0" err="1">
                <a:solidFill>
                  <a:srgbClr val="FFFFFF"/>
                </a:solidFill>
              </a:rPr>
              <a:t>delete</a:t>
            </a:r>
            <a:r>
              <a:rPr lang="es-ES" sz="1200" dirty="0">
                <a:solidFill>
                  <a:srgbClr val="FFFFFF"/>
                </a:solidFill>
              </a:rPr>
              <a:t> data </a:t>
            </a:r>
            <a:r>
              <a:rPr lang="es-ES" sz="1200" dirty="0" err="1">
                <a:solidFill>
                  <a:srgbClr val="FFFFFF"/>
                </a:solidFill>
              </a:rPr>
              <a:t>using</a:t>
            </a:r>
            <a:r>
              <a:rPr lang="es-ES" sz="1200" dirty="0">
                <a:solidFill>
                  <a:srgbClr val="FFFFFF"/>
                </a:solidFill>
              </a:rPr>
              <a:t> a </a:t>
            </a:r>
            <a:r>
              <a:rPr lang="es-ES" sz="1200" dirty="0" err="1">
                <a:solidFill>
                  <a:srgbClr val="FFFFFF"/>
                </a:solidFill>
              </a:rPr>
              <a:t>queue</a:t>
            </a:r>
            <a:r>
              <a:rPr lang="es-ES" sz="1200" dirty="0">
                <a:solidFill>
                  <a:srgbClr val="FFFFFF"/>
                </a:solidFill>
              </a:rPr>
              <a:t> server. </a:t>
            </a:r>
            <a:endParaRPr lang="es-ES" sz="1200" dirty="0" smtClean="0">
              <a:solidFill>
                <a:srgbClr val="FFFFFF"/>
              </a:solidFill>
            </a:endParaRPr>
          </a:p>
          <a:p>
            <a:endParaRPr lang="es-ES" sz="1200" dirty="0">
              <a:solidFill>
                <a:srgbClr val="FFFFFF"/>
              </a:solidFill>
            </a:endParaRPr>
          </a:p>
          <a:p>
            <a:r>
              <a:rPr lang="es-ES" sz="1200" dirty="0" err="1" smtClean="0">
                <a:solidFill>
                  <a:srgbClr val="FFFFFF"/>
                </a:solidFill>
              </a:rPr>
              <a:t>The</a:t>
            </a:r>
            <a:r>
              <a:rPr lang="es-ES" sz="1200" dirty="0" smtClean="0">
                <a:solidFill>
                  <a:srgbClr val="FFFFFF"/>
                </a:solidFill>
              </a:rPr>
              <a:t> </a:t>
            </a:r>
            <a:r>
              <a:rPr lang="es-ES" sz="1200" dirty="0" err="1">
                <a:solidFill>
                  <a:srgbClr val="FFFFFF"/>
                </a:solidFill>
              </a:rPr>
              <a:t>information</a:t>
            </a:r>
            <a:r>
              <a:rPr lang="es-ES" sz="1200" dirty="0">
                <a:solidFill>
                  <a:srgbClr val="FFFFFF"/>
                </a:solidFill>
              </a:rPr>
              <a:t> </a:t>
            </a:r>
            <a:r>
              <a:rPr lang="es-ES" sz="1200" dirty="0" err="1">
                <a:solidFill>
                  <a:srgbClr val="FFFFFF"/>
                </a:solidFill>
              </a:rPr>
              <a:t>gets</a:t>
            </a:r>
            <a:r>
              <a:rPr lang="es-ES" sz="1200" dirty="0">
                <a:solidFill>
                  <a:srgbClr val="FFFFFF"/>
                </a:solidFill>
              </a:rPr>
              <a:t> to a NOSQL DDBB </a:t>
            </a:r>
            <a:r>
              <a:rPr lang="es-ES" sz="1200" dirty="0" err="1">
                <a:solidFill>
                  <a:srgbClr val="FFFFFF"/>
                </a:solidFill>
              </a:rPr>
              <a:t>which</a:t>
            </a:r>
            <a:r>
              <a:rPr lang="es-ES" sz="1200" dirty="0">
                <a:solidFill>
                  <a:srgbClr val="FFFFFF"/>
                </a:solidFill>
              </a:rPr>
              <a:t> </a:t>
            </a:r>
            <a:r>
              <a:rPr lang="es-ES" sz="1200" dirty="0" err="1">
                <a:solidFill>
                  <a:srgbClr val="FFFFFF"/>
                </a:solidFill>
              </a:rPr>
              <a:t>is</a:t>
            </a:r>
            <a:r>
              <a:rPr lang="es-ES" sz="1200" dirty="0">
                <a:solidFill>
                  <a:srgbClr val="FFFFFF"/>
                </a:solidFill>
              </a:rPr>
              <a:t> </a:t>
            </a:r>
            <a:r>
              <a:rPr lang="es-ES" sz="1200" dirty="0" err="1">
                <a:solidFill>
                  <a:srgbClr val="FFFFFF"/>
                </a:solidFill>
              </a:rPr>
              <a:t>controlled</a:t>
            </a:r>
            <a:r>
              <a:rPr lang="es-ES" sz="1200" dirty="0">
                <a:solidFill>
                  <a:srgbClr val="FFFFFF"/>
                </a:solidFill>
              </a:rPr>
              <a:t> </a:t>
            </a:r>
            <a:r>
              <a:rPr lang="es-ES" sz="1200" dirty="0" err="1">
                <a:solidFill>
                  <a:srgbClr val="FFFFFF"/>
                </a:solidFill>
              </a:rPr>
              <a:t>by</a:t>
            </a:r>
            <a:r>
              <a:rPr lang="es-ES" sz="1200" dirty="0">
                <a:solidFill>
                  <a:srgbClr val="FFFFFF"/>
                </a:solidFill>
              </a:rPr>
              <a:t> a </a:t>
            </a:r>
            <a:r>
              <a:rPr lang="es-ES" sz="1200" dirty="0" err="1">
                <a:solidFill>
                  <a:srgbClr val="FFFFFF"/>
                </a:solidFill>
              </a:rPr>
              <a:t>Meteor</a:t>
            </a:r>
            <a:r>
              <a:rPr lang="es-ES" sz="1200" dirty="0">
                <a:solidFill>
                  <a:srgbClr val="FFFFFF"/>
                </a:solidFill>
              </a:rPr>
              <a:t> Server. </a:t>
            </a:r>
            <a:endParaRPr lang="es-ES" sz="1200" dirty="0" smtClean="0">
              <a:solidFill>
                <a:srgbClr val="FFFFFF"/>
              </a:solidFill>
            </a:endParaRPr>
          </a:p>
          <a:p>
            <a:endParaRPr lang="es-ES" sz="1200" dirty="0">
              <a:solidFill>
                <a:srgbClr val="FFFFFF"/>
              </a:solidFill>
            </a:endParaRPr>
          </a:p>
          <a:p>
            <a:r>
              <a:rPr lang="es-ES" sz="1200" dirty="0" err="1" smtClean="0">
                <a:solidFill>
                  <a:srgbClr val="FFFFFF"/>
                </a:solidFill>
              </a:rPr>
              <a:t>Any</a:t>
            </a:r>
            <a:r>
              <a:rPr lang="es-ES" sz="1200" dirty="0" smtClean="0">
                <a:solidFill>
                  <a:srgbClr val="FFFFFF"/>
                </a:solidFill>
              </a:rPr>
              <a:t> </a:t>
            </a:r>
            <a:r>
              <a:rPr lang="es-ES" sz="1200" dirty="0" err="1">
                <a:solidFill>
                  <a:srgbClr val="FFFFFF"/>
                </a:solidFill>
              </a:rPr>
              <a:t>authorized</a:t>
            </a:r>
            <a:r>
              <a:rPr lang="es-ES" sz="1200" dirty="0">
                <a:solidFill>
                  <a:srgbClr val="FFFFFF"/>
                </a:solidFill>
              </a:rPr>
              <a:t> </a:t>
            </a:r>
            <a:r>
              <a:rPr lang="es-ES" sz="1200" dirty="0" err="1">
                <a:solidFill>
                  <a:srgbClr val="FFFFFF"/>
                </a:solidFill>
              </a:rPr>
              <a:t>client</a:t>
            </a:r>
            <a:r>
              <a:rPr lang="es-ES" sz="1200" dirty="0">
                <a:solidFill>
                  <a:srgbClr val="FFFFFF"/>
                </a:solidFill>
              </a:rPr>
              <a:t> </a:t>
            </a:r>
            <a:r>
              <a:rPr lang="es-ES" sz="1200" dirty="0" err="1">
                <a:solidFill>
                  <a:srgbClr val="FFFFFF"/>
                </a:solidFill>
              </a:rPr>
              <a:t>looking</a:t>
            </a:r>
            <a:r>
              <a:rPr lang="es-ES" sz="1200" dirty="0">
                <a:solidFill>
                  <a:srgbClr val="FFFFFF"/>
                </a:solidFill>
              </a:rPr>
              <a:t> at a </a:t>
            </a:r>
            <a:r>
              <a:rPr lang="es-ES" sz="1200" dirty="0" err="1">
                <a:solidFill>
                  <a:srgbClr val="FFFFFF"/>
                </a:solidFill>
              </a:rPr>
              <a:t>certain</a:t>
            </a:r>
            <a:r>
              <a:rPr lang="es-ES" sz="1200" dirty="0">
                <a:solidFill>
                  <a:srgbClr val="FFFFFF"/>
                </a:solidFill>
              </a:rPr>
              <a:t> </a:t>
            </a:r>
            <a:r>
              <a:rPr lang="es-ES" sz="1200" dirty="0" err="1">
                <a:solidFill>
                  <a:srgbClr val="FFFFFF"/>
                </a:solidFill>
              </a:rPr>
              <a:t>type</a:t>
            </a:r>
            <a:r>
              <a:rPr lang="es-ES" sz="1200" dirty="0">
                <a:solidFill>
                  <a:srgbClr val="FFFFFF"/>
                </a:solidFill>
              </a:rPr>
              <a:t> of </a:t>
            </a:r>
            <a:r>
              <a:rPr lang="es-ES" sz="1200" dirty="0" err="1">
                <a:solidFill>
                  <a:srgbClr val="FFFFFF"/>
                </a:solidFill>
              </a:rPr>
              <a:t>information</a:t>
            </a:r>
            <a:r>
              <a:rPr lang="es-ES" sz="1200" dirty="0">
                <a:solidFill>
                  <a:srgbClr val="FFFFFF"/>
                </a:solidFill>
              </a:rPr>
              <a:t> to </a:t>
            </a:r>
            <a:r>
              <a:rPr lang="es-ES" sz="1200" dirty="0" err="1">
                <a:solidFill>
                  <a:srgbClr val="FFFFFF"/>
                </a:solidFill>
              </a:rPr>
              <a:t>which</a:t>
            </a:r>
            <a:r>
              <a:rPr lang="es-ES" sz="1200" dirty="0">
                <a:solidFill>
                  <a:srgbClr val="FFFFFF"/>
                </a:solidFill>
              </a:rPr>
              <a:t> </a:t>
            </a:r>
            <a:r>
              <a:rPr lang="es-ES" sz="1200" dirty="0" err="1">
                <a:solidFill>
                  <a:srgbClr val="FFFFFF"/>
                </a:solidFill>
              </a:rPr>
              <a:t>is</a:t>
            </a:r>
            <a:r>
              <a:rPr lang="es-ES" sz="1200" dirty="0">
                <a:solidFill>
                  <a:srgbClr val="FFFFFF"/>
                </a:solidFill>
              </a:rPr>
              <a:t> </a:t>
            </a:r>
            <a:r>
              <a:rPr lang="es-ES" sz="1200" dirty="0" err="1">
                <a:solidFill>
                  <a:srgbClr val="FFFFFF"/>
                </a:solidFill>
              </a:rPr>
              <a:t>subscribed</a:t>
            </a:r>
            <a:r>
              <a:rPr lang="es-ES" sz="1200" dirty="0">
                <a:solidFill>
                  <a:srgbClr val="FFFFFF"/>
                </a:solidFill>
              </a:rPr>
              <a:t> </a:t>
            </a:r>
            <a:r>
              <a:rPr lang="es-ES" sz="1200" dirty="0" err="1">
                <a:solidFill>
                  <a:srgbClr val="FFFFFF"/>
                </a:solidFill>
              </a:rPr>
              <a:t>will</a:t>
            </a:r>
            <a:r>
              <a:rPr lang="es-ES" sz="1200" dirty="0">
                <a:solidFill>
                  <a:srgbClr val="FFFFFF"/>
                </a:solidFill>
              </a:rPr>
              <a:t> </a:t>
            </a:r>
            <a:r>
              <a:rPr lang="es-ES" sz="1200" dirty="0" err="1">
                <a:solidFill>
                  <a:srgbClr val="FFFFFF"/>
                </a:solidFill>
              </a:rPr>
              <a:t>get</a:t>
            </a:r>
            <a:r>
              <a:rPr lang="es-ES" sz="1200" dirty="0">
                <a:solidFill>
                  <a:srgbClr val="FFFFFF"/>
                </a:solidFill>
              </a:rPr>
              <a:t> in real time </a:t>
            </a:r>
            <a:r>
              <a:rPr lang="es-ES" sz="1200" dirty="0" err="1">
                <a:solidFill>
                  <a:srgbClr val="FFFFFF"/>
                </a:solidFill>
              </a:rPr>
              <a:t>all</a:t>
            </a:r>
            <a:r>
              <a:rPr lang="es-ES" sz="1200" dirty="0">
                <a:solidFill>
                  <a:srgbClr val="FFFFFF"/>
                </a:solidFill>
              </a:rPr>
              <a:t> </a:t>
            </a:r>
            <a:r>
              <a:rPr lang="es-ES" sz="1200" dirty="0" err="1">
                <a:solidFill>
                  <a:srgbClr val="FFFFFF"/>
                </a:solidFill>
              </a:rPr>
              <a:t>changes</a:t>
            </a:r>
            <a:r>
              <a:rPr lang="es-ES" sz="1200" dirty="0">
                <a:solidFill>
                  <a:srgbClr val="FFFFFF"/>
                </a:solidFill>
              </a:rPr>
              <a:t> </a:t>
            </a:r>
            <a:r>
              <a:rPr lang="es-ES" sz="1200" dirty="0" err="1">
                <a:solidFill>
                  <a:srgbClr val="FFFFFF"/>
                </a:solidFill>
              </a:rPr>
              <a:t>produced</a:t>
            </a:r>
            <a:r>
              <a:rPr lang="es-ES" sz="1200" dirty="0">
                <a:solidFill>
                  <a:srgbClr val="FFFFFF"/>
                </a:solidFill>
              </a:rPr>
              <a:t> in </a:t>
            </a:r>
            <a:r>
              <a:rPr lang="es-ES" sz="1200" dirty="0" err="1">
                <a:solidFill>
                  <a:srgbClr val="FFFFFF"/>
                </a:solidFill>
              </a:rPr>
              <a:t>the</a:t>
            </a:r>
            <a:r>
              <a:rPr lang="es-ES" sz="1200" dirty="0">
                <a:solidFill>
                  <a:srgbClr val="FFFFFF"/>
                </a:solidFill>
              </a:rPr>
              <a:t> </a:t>
            </a:r>
            <a:r>
              <a:rPr lang="es-ES" sz="1200" dirty="0" err="1">
                <a:solidFill>
                  <a:srgbClr val="FFFFFF"/>
                </a:solidFill>
              </a:rPr>
              <a:t>different</a:t>
            </a:r>
            <a:r>
              <a:rPr lang="es-ES" sz="1200" dirty="0">
                <a:solidFill>
                  <a:srgbClr val="FFFFFF"/>
                </a:solidFill>
              </a:rPr>
              <a:t> </a:t>
            </a:r>
            <a:r>
              <a:rPr lang="es-ES" sz="1200" dirty="0" err="1">
                <a:solidFill>
                  <a:srgbClr val="FFFFFF"/>
                </a:solidFill>
              </a:rPr>
              <a:t>layers</a:t>
            </a:r>
            <a:r>
              <a:rPr lang="es-ES" sz="1200" dirty="0">
                <a:solidFill>
                  <a:srgbClr val="FFFFFF"/>
                </a:solidFill>
              </a:rPr>
              <a:t> </a:t>
            </a:r>
            <a:r>
              <a:rPr lang="es-ES" sz="1200" dirty="0" err="1">
                <a:solidFill>
                  <a:srgbClr val="FFFFFF"/>
                </a:solidFill>
              </a:rPr>
              <a:t>it</a:t>
            </a:r>
            <a:r>
              <a:rPr lang="es-ES" sz="1200" dirty="0">
                <a:solidFill>
                  <a:srgbClr val="FFFFFF"/>
                </a:solidFill>
              </a:rPr>
              <a:t> </a:t>
            </a:r>
            <a:r>
              <a:rPr lang="es-ES" sz="1200" dirty="0" err="1">
                <a:solidFill>
                  <a:srgbClr val="FFFFFF"/>
                </a:solidFill>
              </a:rPr>
              <a:t>is</a:t>
            </a:r>
            <a:r>
              <a:rPr lang="es-ES" sz="1200" dirty="0">
                <a:solidFill>
                  <a:srgbClr val="FFFFFF"/>
                </a:solidFill>
              </a:rPr>
              <a:t> </a:t>
            </a:r>
            <a:r>
              <a:rPr lang="es-ES" sz="1200" dirty="0" err="1">
                <a:solidFill>
                  <a:srgbClr val="FFFFFF"/>
                </a:solidFill>
              </a:rPr>
              <a:t>looking</a:t>
            </a:r>
            <a:r>
              <a:rPr lang="es-ES" sz="1200" dirty="0">
                <a:solidFill>
                  <a:srgbClr val="FFFFFF"/>
                </a:solidFill>
              </a:rPr>
              <a:t> at</a:t>
            </a:r>
          </a:p>
          <a:p>
            <a:endParaRPr lang="es-ES" sz="1200" dirty="0">
              <a:solidFill>
                <a:srgbClr val="FFFFFF"/>
              </a:solidFill>
            </a:endParaRPr>
          </a:p>
        </p:txBody>
      </p:sp>
      <p:sp>
        <p:nvSpPr>
          <p:cNvPr id="9" name="8 CuadroTexto"/>
          <p:cNvSpPr txBox="1"/>
          <p:nvPr/>
        </p:nvSpPr>
        <p:spPr>
          <a:xfrm>
            <a:off x="161815" y="93402"/>
            <a:ext cx="3402073" cy="646331"/>
          </a:xfrm>
          <a:prstGeom prst="rect">
            <a:avLst/>
          </a:prstGeom>
          <a:noFill/>
        </p:spPr>
        <p:txBody>
          <a:bodyPr wrap="square" rtlCol="0">
            <a:spAutoFit/>
          </a:bodyPr>
          <a:lstStyle/>
          <a:p>
            <a:r>
              <a:rPr lang="es-ES" dirty="0" err="1" smtClean="0">
                <a:solidFill>
                  <a:srgbClr val="FFFFFF"/>
                </a:solidFill>
              </a:rPr>
              <a:t>Creating</a:t>
            </a:r>
            <a:r>
              <a:rPr lang="es-ES" dirty="0" smtClean="0">
                <a:solidFill>
                  <a:srgbClr val="FFFFFF"/>
                </a:solidFill>
              </a:rPr>
              <a:t> and </a:t>
            </a:r>
            <a:r>
              <a:rPr lang="es-ES" dirty="0" err="1" smtClean="0">
                <a:solidFill>
                  <a:srgbClr val="FFFFFF"/>
                </a:solidFill>
              </a:rPr>
              <a:t>observing</a:t>
            </a:r>
            <a:r>
              <a:rPr lang="es-ES" dirty="0" smtClean="0">
                <a:solidFill>
                  <a:srgbClr val="FFFFFF"/>
                </a:solidFill>
              </a:rPr>
              <a:t> </a:t>
            </a:r>
            <a:r>
              <a:rPr lang="es-ES" dirty="0" err="1" smtClean="0">
                <a:solidFill>
                  <a:srgbClr val="FFFFFF"/>
                </a:solidFill>
              </a:rPr>
              <a:t>an</a:t>
            </a:r>
            <a:r>
              <a:rPr lang="es-ES" dirty="0" smtClean="0">
                <a:solidFill>
                  <a:srgbClr val="FFFFFF"/>
                </a:solidFill>
              </a:rPr>
              <a:t> </a:t>
            </a:r>
            <a:r>
              <a:rPr lang="es-ES" dirty="0" err="1" smtClean="0">
                <a:solidFill>
                  <a:srgbClr val="FFFFFF"/>
                </a:solidFill>
              </a:rPr>
              <a:t>event</a:t>
            </a:r>
            <a:endParaRPr lang="es-ES" dirty="0">
              <a:solidFill>
                <a:srgbClr val="FFFFFF"/>
              </a:solidFill>
            </a:endParaRPr>
          </a:p>
        </p:txBody>
      </p:sp>
    </p:spTree>
    <p:extLst>
      <p:ext uri="{BB962C8B-B14F-4D97-AF65-F5344CB8AC3E}">
        <p14:creationId xmlns:p14="http://schemas.microsoft.com/office/powerpoint/2010/main" val="4679673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ppt_x"/>
                                          </p:val>
                                        </p:tav>
                                        <p:tav tm="100000">
                                          <p:val>
                                            <p:strVal val="#ppt_x"/>
                                          </p:val>
                                        </p:tav>
                                      </p:tavLst>
                                    </p:anim>
                                    <p:anim calcmode="lin" valueType="num">
                                      <p:cBhvr additive="base">
                                        <p:cTn id="5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p:tgtEl>
                                          <p:spTgt spid="22"/>
                                        </p:tgtEl>
                                        <p:attrNameLst>
                                          <p:attrName>ppt_y</p:attrName>
                                        </p:attrNameLst>
                                      </p:cBhvr>
                                      <p:tavLst>
                                        <p:tav tm="0">
                                          <p:val>
                                            <p:strVal val="#ppt_y+#ppt_h*1.125000"/>
                                          </p:val>
                                        </p:tav>
                                        <p:tav tm="100000">
                                          <p:val>
                                            <p:strVal val="#ppt_y"/>
                                          </p:val>
                                        </p:tav>
                                      </p:tavLst>
                                    </p:anim>
                                    <p:animEffect transition="in" filter="wipe(up)">
                                      <p:cBhvr>
                                        <p:cTn id="60" dur="500"/>
                                        <p:tgtEl>
                                          <p:spTgt spid="22"/>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p:tgtEl>
                                          <p:spTgt spid="45"/>
                                        </p:tgtEl>
                                        <p:attrNameLst>
                                          <p:attrName>ppt_y</p:attrName>
                                        </p:attrNameLst>
                                      </p:cBhvr>
                                      <p:tavLst>
                                        <p:tav tm="0">
                                          <p:val>
                                            <p:strVal val="#ppt_y+#ppt_h*1.125000"/>
                                          </p:val>
                                        </p:tav>
                                        <p:tav tm="100000">
                                          <p:val>
                                            <p:strVal val="#ppt_y"/>
                                          </p:val>
                                        </p:tav>
                                      </p:tavLst>
                                    </p:anim>
                                    <p:animEffect transition="in" filter="wipe(up)">
                                      <p:cBhvr>
                                        <p:cTn id="64" dur="500"/>
                                        <p:tgtEl>
                                          <p:spTgt spid="45"/>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p:tgtEl>
                                          <p:spTgt spid="44"/>
                                        </p:tgtEl>
                                        <p:attrNameLst>
                                          <p:attrName>ppt_y</p:attrName>
                                        </p:attrNameLst>
                                      </p:cBhvr>
                                      <p:tavLst>
                                        <p:tav tm="0">
                                          <p:val>
                                            <p:strVal val="#ppt_y+#ppt_h*1.125000"/>
                                          </p:val>
                                        </p:tav>
                                        <p:tav tm="100000">
                                          <p:val>
                                            <p:strVal val="#ppt_y"/>
                                          </p:val>
                                        </p:tav>
                                      </p:tavLst>
                                    </p:anim>
                                    <p:animEffect transition="in" filter="wipe(up)">
                                      <p:cBhvr>
                                        <p:cTn id="68" dur="500"/>
                                        <p:tgtEl>
                                          <p:spTgt spid="4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ppt_y</p:attrName>
                                        </p:attrNameLst>
                                      </p:cBhvr>
                                      <p:tavLst>
                                        <p:tav tm="0">
                                          <p:val>
                                            <p:strVal val="#ppt_y+#ppt_h*1.125000"/>
                                          </p:val>
                                        </p:tav>
                                        <p:tav tm="100000">
                                          <p:val>
                                            <p:strVal val="#ppt_y"/>
                                          </p:val>
                                        </p:tav>
                                      </p:tavLst>
                                    </p:anim>
                                    <p:animEffect transition="in" filter="wipe(up)">
                                      <p:cBhvr>
                                        <p:cTn id="72" dur="500"/>
                                        <p:tgtEl>
                                          <p:spTgt spid="26"/>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p:tgtEl>
                                          <p:spTgt spid="46"/>
                                        </p:tgtEl>
                                        <p:attrNameLst>
                                          <p:attrName>ppt_y</p:attrName>
                                        </p:attrNameLst>
                                      </p:cBhvr>
                                      <p:tavLst>
                                        <p:tav tm="0">
                                          <p:val>
                                            <p:strVal val="#ppt_y+#ppt_h*1.125000"/>
                                          </p:val>
                                        </p:tav>
                                        <p:tav tm="100000">
                                          <p:val>
                                            <p:strVal val="#ppt_y"/>
                                          </p:val>
                                        </p:tav>
                                      </p:tavLst>
                                    </p:anim>
                                    <p:animEffect transition="in" filter="wipe(up)">
                                      <p:cBhvr>
                                        <p:cTn id="76" dur="500"/>
                                        <p:tgtEl>
                                          <p:spTgt spid="46"/>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p:tgtEl>
                                          <p:spTgt spid="48"/>
                                        </p:tgtEl>
                                        <p:attrNameLst>
                                          <p:attrName>ppt_y</p:attrName>
                                        </p:attrNameLst>
                                      </p:cBhvr>
                                      <p:tavLst>
                                        <p:tav tm="0">
                                          <p:val>
                                            <p:strVal val="#ppt_y+#ppt_h*1.125000"/>
                                          </p:val>
                                        </p:tav>
                                        <p:tav tm="100000">
                                          <p:val>
                                            <p:strVal val="#ppt_y"/>
                                          </p:val>
                                        </p:tav>
                                      </p:tavLst>
                                    </p:anim>
                                    <p:animEffect transition="in" filter="wipe(up)">
                                      <p:cBhvr>
                                        <p:cTn id="8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22" grpId="0" animBg="1"/>
      <p:bldP spid="26" grpId="0" animBg="1"/>
      <p:bldP spid="27" grpId="0" animBg="1"/>
      <p:bldP spid="29" grpId="0" animBg="1"/>
      <p:bldP spid="39" grpId="0" animBg="1"/>
      <p:bldP spid="2" grpId="0" animBg="1"/>
      <p:bldP spid="4" grpId="0" animBg="1"/>
      <p:bldP spid="5" grpId="0" animBg="1"/>
      <p:bldP spid="7"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ángulo 68"/>
          <p:cNvSpPr/>
          <p:nvPr/>
        </p:nvSpPr>
        <p:spPr>
          <a:xfrm>
            <a:off x="347762" y="1629380"/>
            <a:ext cx="7768665" cy="318515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s-ES" sz="2400" dirty="0" smtClean="0">
                <a:solidFill>
                  <a:srgbClr val="FFFFFF"/>
                </a:solidFill>
              </a:rPr>
              <a:t>Local </a:t>
            </a:r>
          </a:p>
          <a:p>
            <a:r>
              <a:rPr lang="es-ES" sz="2400" dirty="0" smtClean="0">
                <a:solidFill>
                  <a:srgbClr val="FFFFFF"/>
                </a:solidFill>
              </a:rPr>
              <a:t>Cloud DB</a:t>
            </a:r>
            <a:endParaRPr lang="es-ES" sz="2400" dirty="0">
              <a:solidFill>
                <a:srgbClr val="FFFFFF"/>
              </a:solidFill>
            </a:endParaRPr>
          </a:p>
        </p:txBody>
      </p:sp>
      <p:sp>
        <p:nvSpPr>
          <p:cNvPr id="101" name="CuadroTexto 100"/>
          <p:cNvSpPr txBox="1"/>
          <p:nvPr/>
        </p:nvSpPr>
        <p:spPr>
          <a:xfrm>
            <a:off x="2377464" y="1013240"/>
            <a:ext cx="5031788" cy="1232280"/>
          </a:xfrm>
          <a:prstGeom prst="rect">
            <a:avLst/>
          </a:prstGeom>
        </p:spPr>
        <p:style>
          <a:lnRef idx="1">
            <a:schemeClr val="accent5"/>
          </a:lnRef>
          <a:fillRef idx="3">
            <a:schemeClr val="accent5"/>
          </a:fillRef>
          <a:effectRef idx="2">
            <a:schemeClr val="accent5"/>
          </a:effectRef>
          <a:fontRef idx="minor">
            <a:schemeClr val="lt1"/>
          </a:fontRef>
        </p:style>
        <p:txBody>
          <a:bodyPr rtlCol="0" anchor="t"/>
          <a:lstStyle>
            <a:defPPr>
              <a:defRPr lang="en-US"/>
            </a:defPPr>
            <a:lvl1pPr algn="ctr">
              <a:defRPr sz="1000">
                <a:solidFill>
                  <a:srgbClr val="FFFFFF"/>
                </a:solidFill>
              </a:defRPr>
            </a:lvl1pPr>
          </a:lstStyle>
          <a:p>
            <a:r>
              <a:rPr lang="es-ES" sz="1600" dirty="0"/>
              <a:t>MADRID SENSORS SYSTEM INTEGRATOR</a:t>
            </a:r>
          </a:p>
        </p:txBody>
      </p:sp>
      <p:pic>
        <p:nvPicPr>
          <p:cNvPr id="36" name="Imagen 35"/>
          <p:cNvPicPr>
            <a:picLocks noChangeAspect="1"/>
          </p:cNvPicPr>
          <p:nvPr/>
        </p:nvPicPr>
        <p:blipFill>
          <a:blip r:embed="rId2" cstate="print"/>
          <a:stretch>
            <a:fillRect/>
          </a:stretch>
        </p:blipFill>
        <p:spPr>
          <a:xfrm>
            <a:off x="6877656" y="1629380"/>
            <a:ext cx="531595" cy="531595"/>
          </a:xfrm>
          <a:prstGeom prst="rect">
            <a:avLst/>
          </a:prstGeom>
        </p:spPr>
      </p:pic>
      <p:sp>
        <p:nvSpPr>
          <p:cNvPr id="39" name="Rectángulo 38"/>
          <p:cNvSpPr/>
          <p:nvPr/>
        </p:nvSpPr>
        <p:spPr>
          <a:xfrm>
            <a:off x="5151034" y="1741678"/>
            <a:ext cx="1679371" cy="40187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sz="1200" dirty="0" smtClean="0">
                <a:solidFill>
                  <a:srgbClr val="FFFFFF"/>
                </a:solidFill>
              </a:rPr>
              <a:t>REACTIVE BOX SERVER</a:t>
            </a:r>
            <a:endParaRPr lang="es-ES" sz="1200" dirty="0">
              <a:solidFill>
                <a:srgbClr val="FFFFFF"/>
              </a:solidFill>
            </a:endParaRPr>
          </a:p>
        </p:txBody>
      </p:sp>
      <p:sp>
        <p:nvSpPr>
          <p:cNvPr id="41" name="Rectángulo 40"/>
          <p:cNvSpPr/>
          <p:nvPr/>
        </p:nvSpPr>
        <p:spPr>
          <a:xfrm>
            <a:off x="2422353" y="1741792"/>
            <a:ext cx="1694704" cy="40187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dirty="0" smtClean="0">
                <a:solidFill>
                  <a:srgbClr val="FFFFFF"/>
                </a:solidFill>
              </a:rPr>
              <a:t>MADRIDOPENMOBILITYLAB</a:t>
            </a:r>
            <a:endParaRPr lang="es-ES" sz="1000" dirty="0">
              <a:solidFill>
                <a:srgbClr val="FFFFFF"/>
              </a:solidFill>
            </a:endParaRPr>
          </a:p>
        </p:txBody>
      </p:sp>
      <p:sp>
        <p:nvSpPr>
          <p:cNvPr id="42" name="Rectángulo 41"/>
          <p:cNvSpPr/>
          <p:nvPr/>
        </p:nvSpPr>
        <p:spPr>
          <a:xfrm>
            <a:off x="4198591" y="1741792"/>
            <a:ext cx="813033" cy="40187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dirty="0">
                <a:solidFill>
                  <a:srgbClr val="FFFFFF"/>
                </a:solidFill>
              </a:rPr>
              <a:t>MYBUS</a:t>
            </a:r>
          </a:p>
        </p:txBody>
      </p:sp>
      <p:pic>
        <p:nvPicPr>
          <p:cNvPr id="48" name="Imagen 47"/>
          <p:cNvPicPr>
            <a:picLocks noChangeAspect="1"/>
          </p:cNvPicPr>
          <p:nvPr/>
        </p:nvPicPr>
        <p:blipFill>
          <a:blip r:embed="rId3" cstate="print"/>
          <a:stretch>
            <a:fillRect/>
          </a:stretch>
        </p:blipFill>
        <p:spPr>
          <a:xfrm>
            <a:off x="1172156" y="555004"/>
            <a:ext cx="1018568" cy="633210"/>
          </a:xfrm>
          <a:prstGeom prst="rect">
            <a:avLst/>
          </a:prstGeom>
        </p:spPr>
      </p:pic>
      <p:graphicFrame>
        <p:nvGraphicFramePr>
          <p:cNvPr id="4" name="Diagrama 3"/>
          <p:cNvGraphicFramePr/>
          <p:nvPr>
            <p:extLst>
              <p:ext uri="{D42A27DB-BD31-4B8C-83A1-F6EECF244321}">
                <p14:modId xmlns:p14="http://schemas.microsoft.com/office/powerpoint/2010/main" val="2096535271"/>
              </p:ext>
            </p:extLst>
          </p:nvPr>
        </p:nvGraphicFramePr>
        <p:xfrm>
          <a:off x="635794" y="2634914"/>
          <a:ext cx="8472710" cy="2898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Flecha doblada hacia arriba 17"/>
          <p:cNvSpPr/>
          <p:nvPr/>
        </p:nvSpPr>
        <p:spPr>
          <a:xfrm rot="10800000">
            <a:off x="1762039" y="2329018"/>
            <a:ext cx="5409846" cy="1530533"/>
          </a:xfrm>
          <a:prstGeom prst="bentUpArrow">
            <a:avLst>
              <a:gd name="adj1" fmla="val 4539"/>
              <a:gd name="adj2" fmla="val 6187"/>
              <a:gd name="adj3" fmla="val 69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Flecha abajo 21"/>
          <p:cNvSpPr/>
          <p:nvPr/>
        </p:nvSpPr>
        <p:spPr>
          <a:xfrm>
            <a:off x="5011624" y="2402728"/>
            <a:ext cx="139410" cy="12575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Flecha arriba 24"/>
          <p:cNvSpPr/>
          <p:nvPr/>
        </p:nvSpPr>
        <p:spPr>
          <a:xfrm>
            <a:off x="7050453" y="2187943"/>
            <a:ext cx="155514" cy="13333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p:cNvSpPr txBox="1"/>
          <p:nvPr/>
        </p:nvSpPr>
        <p:spPr>
          <a:xfrm>
            <a:off x="419770" y="5212357"/>
            <a:ext cx="7545295" cy="738664"/>
          </a:xfrm>
          <a:prstGeom prst="rect">
            <a:avLst/>
          </a:prstGeom>
          <a:noFill/>
        </p:spPr>
        <p:txBody>
          <a:bodyPr wrap="square" rtlCol="0">
            <a:spAutoFit/>
          </a:bodyPr>
          <a:lstStyle/>
          <a:p>
            <a:r>
              <a:rPr lang="es-ES" sz="1400" b="1" dirty="0" smtClean="0">
                <a:solidFill>
                  <a:srgbClr val="FFFFFF"/>
                </a:solidFill>
              </a:rPr>
              <a:t>The </a:t>
            </a:r>
            <a:r>
              <a:rPr lang="es-ES" sz="1400" b="1" dirty="0" err="1" smtClean="0">
                <a:solidFill>
                  <a:srgbClr val="FFFFFF"/>
                </a:solidFill>
              </a:rPr>
              <a:t>model</a:t>
            </a:r>
            <a:r>
              <a:rPr lang="es-ES" sz="1400" b="1" dirty="0" smtClean="0">
                <a:solidFill>
                  <a:srgbClr val="FFFFFF"/>
                </a:solidFill>
              </a:rPr>
              <a:t> </a:t>
            </a:r>
            <a:r>
              <a:rPr lang="es-ES" sz="1400" b="1" dirty="0" err="1" smtClean="0">
                <a:solidFill>
                  <a:srgbClr val="FFFFFF"/>
                </a:solidFill>
              </a:rPr>
              <a:t>is</a:t>
            </a:r>
            <a:r>
              <a:rPr lang="es-ES" sz="1400" b="1" dirty="0" smtClean="0">
                <a:solidFill>
                  <a:srgbClr val="FFFFFF"/>
                </a:solidFill>
              </a:rPr>
              <a:t> </a:t>
            </a:r>
            <a:r>
              <a:rPr lang="es-ES" sz="1400" b="1" dirty="0" err="1" smtClean="0">
                <a:solidFill>
                  <a:srgbClr val="FFFFFF"/>
                </a:solidFill>
              </a:rPr>
              <a:t>soported</a:t>
            </a:r>
            <a:r>
              <a:rPr lang="es-ES" sz="1400" b="1" dirty="0" smtClean="0">
                <a:solidFill>
                  <a:srgbClr val="FFFFFF"/>
                </a:solidFill>
              </a:rPr>
              <a:t> </a:t>
            </a:r>
            <a:r>
              <a:rPr lang="es-ES" sz="1400" b="1" dirty="0" err="1" smtClean="0">
                <a:solidFill>
                  <a:srgbClr val="FFFFFF"/>
                </a:solidFill>
              </a:rPr>
              <a:t>by</a:t>
            </a:r>
            <a:r>
              <a:rPr lang="es-ES" sz="1400" b="1" dirty="0" smtClean="0">
                <a:solidFill>
                  <a:srgbClr val="FFFFFF"/>
                </a:solidFill>
              </a:rPr>
              <a:t> a NOSQL DDBB (Mongo DB)</a:t>
            </a:r>
          </a:p>
          <a:p>
            <a:r>
              <a:rPr lang="es-ES" sz="1400" b="1" dirty="0" err="1" smtClean="0">
                <a:solidFill>
                  <a:srgbClr val="FFFFFF"/>
                </a:solidFill>
              </a:rPr>
              <a:t>It</a:t>
            </a:r>
            <a:r>
              <a:rPr lang="es-ES" sz="1400" b="1" dirty="0" smtClean="0">
                <a:solidFill>
                  <a:srgbClr val="FFFFFF"/>
                </a:solidFill>
              </a:rPr>
              <a:t> </a:t>
            </a:r>
            <a:r>
              <a:rPr lang="es-ES" sz="1400" b="1" dirty="0" err="1" smtClean="0">
                <a:solidFill>
                  <a:srgbClr val="FFFFFF"/>
                </a:solidFill>
              </a:rPr>
              <a:t>contains</a:t>
            </a:r>
            <a:r>
              <a:rPr lang="es-ES" sz="1400" b="1" dirty="0" smtClean="0">
                <a:solidFill>
                  <a:srgbClr val="FFFFFF"/>
                </a:solidFill>
              </a:rPr>
              <a:t> the </a:t>
            </a:r>
            <a:r>
              <a:rPr lang="es-ES" sz="1400" b="1" dirty="0" err="1" smtClean="0">
                <a:solidFill>
                  <a:srgbClr val="FFFFFF"/>
                </a:solidFill>
              </a:rPr>
              <a:t>semantic</a:t>
            </a:r>
            <a:r>
              <a:rPr lang="es-ES" sz="1400" b="1" dirty="0" smtClean="0">
                <a:solidFill>
                  <a:srgbClr val="FFFFFF"/>
                </a:solidFill>
              </a:rPr>
              <a:t> </a:t>
            </a:r>
            <a:r>
              <a:rPr lang="es-ES" sz="1400" b="1" dirty="0" err="1" smtClean="0">
                <a:solidFill>
                  <a:srgbClr val="FFFFFF"/>
                </a:solidFill>
              </a:rPr>
              <a:t>definition</a:t>
            </a:r>
            <a:r>
              <a:rPr lang="es-ES" sz="1400" b="1" dirty="0" smtClean="0">
                <a:solidFill>
                  <a:srgbClr val="FFFFFF"/>
                </a:solidFill>
              </a:rPr>
              <a:t> of </a:t>
            </a:r>
            <a:r>
              <a:rPr lang="es-ES" sz="1400" b="1" dirty="0" err="1" smtClean="0">
                <a:solidFill>
                  <a:srgbClr val="FFFFFF"/>
                </a:solidFill>
              </a:rPr>
              <a:t>objects</a:t>
            </a:r>
            <a:endParaRPr lang="es-ES" sz="1400" b="1" dirty="0" smtClean="0">
              <a:solidFill>
                <a:srgbClr val="FFFFFF"/>
              </a:solidFill>
            </a:endParaRPr>
          </a:p>
          <a:p>
            <a:r>
              <a:rPr lang="es-ES" sz="1400" b="1" dirty="0" err="1" smtClean="0">
                <a:solidFill>
                  <a:srgbClr val="FFFFFF"/>
                </a:solidFill>
              </a:rPr>
              <a:t>It</a:t>
            </a:r>
            <a:r>
              <a:rPr lang="es-ES" sz="1400" b="1" dirty="0" smtClean="0">
                <a:solidFill>
                  <a:srgbClr val="FFFFFF"/>
                </a:solidFill>
              </a:rPr>
              <a:t> has real time data and </a:t>
            </a:r>
            <a:r>
              <a:rPr lang="es-ES" sz="1400" b="1" dirty="0" err="1" smtClean="0">
                <a:solidFill>
                  <a:srgbClr val="FFFFFF"/>
                </a:solidFill>
              </a:rPr>
              <a:t>BigData</a:t>
            </a:r>
            <a:r>
              <a:rPr lang="es-ES" sz="1400" b="1" dirty="0" smtClean="0">
                <a:solidFill>
                  <a:srgbClr val="FFFFFF"/>
                </a:solidFill>
              </a:rPr>
              <a:t> </a:t>
            </a:r>
            <a:r>
              <a:rPr lang="es-ES" sz="1400" b="1" dirty="0" err="1" smtClean="0">
                <a:solidFill>
                  <a:srgbClr val="FFFFFF"/>
                </a:solidFill>
              </a:rPr>
              <a:t>collections</a:t>
            </a:r>
            <a:endParaRPr lang="es-ES" sz="1400" b="1" dirty="0" smtClean="0">
              <a:solidFill>
                <a:srgbClr val="FFFFFF"/>
              </a:solidFill>
            </a:endParaRPr>
          </a:p>
        </p:txBody>
      </p:sp>
      <p:pic>
        <p:nvPicPr>
          <p:cNvPr id="17" name="Imagen 50"/>
          <p:cNvPicPr>
            <a:picLocks noChangeAspect="1"/>
          </p:cNvPicPr>
          <p:nvPr/>
        </p:nvPicPr>
        <p:blipFill>
          <a:blip r:embed="rId9" cstate="print"/>
          <a:stretch>
            <a:fillRect/>
          </a:stretch>
        </p:blipFill>
        <p:spPr>
          <a:xfrm>
            <a:off x="314258" y="513265"/>
            <a:ext cx="812867" cy="892822"/>
          </a:xfrm>
          <a:prstGeom prst="rect">
            <a:avLst/>
          </a:prstGeom>
        </p:spPr>
      </p:pic>
      <p:pic>
        <p:nvPicPr>
          <p:cNvPr id="19" name="Imagen 55" descr="busfronta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7802" y="1053316"/>
            <a:ext cx="720080" cy="832293"/>
          </a:xfrm>
          <a:prstGeom prst="rect">
            <a:avLst/>
          </a:prstGeom>
        </p:spPr>
      </p:pic>
      <p:sp>
        <p:nvSpPr>
          <p:cNvPr id="5" name="4 Flecha derecha"/>
          <p:cNvSpPr/>
          <p:nvPr/>
        </p:nvSpPr>
        <p:spPr>
          <a:xfrm>
            <a:off x="1441359" y="1197332"/>
            <a:ext cx="936104" cy="38791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t"/>
          <a:lstStyle/>
          <a:p>
            <a:pPr algn="ctr"/>
            <a:endParaRPr lang="es-ES" sz="1600">
              <a:solidFill>
                <a:srgbClr val="FFFFFF"/>
              </a:solidFill>
            </a:endParaRPr>
          </a:p>
        </p:txBody>
      </p:sp>
    </p:spTree>
    <p:extLst>
      <p:ext uri="{BB962C8B-B14F-4D97-AF65-F5344CB8AC3E}">
        <p14:creationId xmlns:p14="http://schemas.microsoft.com/office/powerpoint/2010/main" val="1940116019"/>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557338"/>
            <a:ext cx="5111750" cy="762000"/>
          </a:xfrm>
        </p:spPr>
        <p:style>
          <a:lnRef idx="1">
            <a:schemeClr val="dk1"/>
          </a:lnRef>
          <a:fillRef idx="3">
            <a:schemeClr val="dk1"/>
          </a:fillRef>
          <a:effectRef idx="2">
            <a:schemeClr val="dk1"/>
          </a:effectRef>
          <a:fontRef idx="minor">
            <a:schemeClr val="lt1"/>
          </a:fontRef>
        </p:style>
        <p:txBody>
          <a:bodyPr>
            <a:noAutofit/>
          </a:bodyPr>
          <a:lstStyle/>
          <a:p>
            <a:r>
              <a:rPr lang="es-ES" sz="1800" dirty="0" smtClean="0">
                <a:latin typeface="+mn-lt"/>
              </a:rPr>
              <a:t>To set </a:t>
            </a:r>
            <a:r>
              <a:rPr lang="es-ES" sz="1800" dirty="0" err="1" smtClean="0">
                <a:latin typeface="+mn-lt"/>
              </a:rPr>
              <a:t>it</a:t>
            </a:r>
            <a:r>
              <a:rPr lang="es-ES" sz="1800" dirty="0" smtClean="0">
                <a:latin typeface="+mn-lt"/>
              </a:rPr>
              <a:t>, a </a:t>
            </a:r>
            <a:r>
              <a:rPr lang="es-ES" sz="1800" dirty="0" err="1" smtClean="0">
                <a:latin typeface="+mn-lt"/>
              </a:rPr>
              <a:t>mobility</a:t>
            </a:r>
            <a:r>
              <a:rPr lang="es-ES" sz="1800" dirty="0" smtClean="0">
                <a:latin typeface="+mn-lt"/>
              </a:rPr>
              <a:t> </a:t>
            </a:r>
            <a:r>
              <a:rPr lang="es-ES" sz="1800" dirty="0" err="1" smtClean="0">
                <a:latin typeface="+mn-lt"/>
              </a:rPr>
              <a:t>lab</a:t>
            </a:r>
            <a:r>
              <a:rPr lang="es-ES" sz="1800" dirty="0" smtClean="0">
                <a:latin typeface="+mn-lt"/>
              </a:rPr>
              <a:t> </a:t>
            </a:r>
            <a:r>
              <a:rPr lang="es-ES" sz="1800" dirty="0" err="1" smtClean="0">
                <a:latin typeface="+mn-lt"/>
              </a:rPr>
              <a:t>for</a:t>
            </a:r>
            <a:r>
              <a:rPr lang="es-ES" sz="1800" dirty="0" smtClean="0">
                <a:latin typeface="+mn-lt"/>
              </a:rPr>
              <a:t> </a:t>
            </a:r>
            <a:r>
              <a:rPr lang="es-ES" sz="1800" dirty="0" err="1" smtClean="0">
                <a:latin typeface="+mn-lt"/>
              </a:rPr>
              <a:t>the</a:t>
            </a:r>
            <a:r>
              <a:rPr lang="es-ES" sz="1800" dirty="0" smtClean="0">
                <a:latin typeface="+mn-lt"/>
              </a:rPr>
              <a:t> </a:t>
            </a:r>
            <a:r>
              <a:rPr lang="es-ES" sz="1800" dirty="0" err="1" smtClean="0">
                <a:latin typeface="+mn-lt"/>
              </a:rPr>
              <a:t>city</a:t>
            </a:r>
            <a:r>
              <a:rPr lang="es-ES" sz="1800" dirty="0" smtClean="0">
                <a:latin typeface="+mn-lt"/>
              </a:rPr>
              <a:t> has </a:t>
            </a:r>
            <a:r>
              <a:rPr lang="es-ES" sz="1800" dirty="0" err="1" smtClean="0">
                <a:latin typeface="+mn-lt"/>
              </a:rPr>
              <a:t>been</a:t>
            </a:r>
            <a:r>
              <a:rPr lang="es-ES" sz="1800" dirty="0" smtClean="0">
                <a:latin typeface="+mn-lt"/>
              </a:rPr>
              <a:t> </a:t>
            </a:r>
            <a:r>
              <a:rPr lang="es-ES" sz="1800" dirty="0" err="1" smtClean="0">
                <a:latin typeface="+mn-lt"/>
              </a:rPr>
              <a:t>created</a:t>
            </a:r>
            <a:r>
              <a:rPr lang="es-ES" sz="1800" dirty="0" smtClean="0">
                <a:latin typeface="+mn-lt"/>
              </a:rPr>
              <a:t/>
            </a:r>
            <a:br>
              <a:rPr lang="es-ES" sz="1800" dirty="0" smtClean="0">
                <a:latin typeface="+mn-lt"/>
              </a:rPr>
            </a:br>
            <a:r>
              <a:rPr lang="es-ES" sz="1800" dirty="0" smtClean="0">
                <a:latin typeface="+mn-lt"/>
              </a:rPr>
              <a:t>(openlabmobility.emtmadrid.es)</a:t>
            </a:r>
            <a:endParaRPr lang="es-ES" sz="1400" dirty="0">
              <a:latin typeface="+mn-lt"/>
            </a:endParaRPr>
          </a:p>
        </p:txBody>
      </p:sp>
      <p:sp>
        <p:nvSpPr>
          <p:cNvPr id="5" name="Título 1"/>
          <p:cNvSpPr txBox="1">
            <a:spLocks/>
          </p:cNvSpPr>
          <p:nvPr/>
        </p:nvSpPr>
        <p:spPr>
          <a:xfrm>
            <a:off x="395536" y="2996952"/>
            <a:ext cx="5040559" cy="1451653"/>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1400" b="1" dirty="0" err="1" smtClean="0">
                <a:solidFill>
                  <a:srgbClr val="FFFFFF"/>
                </a:solidFill>
              </a:rPr>
              <a:t>The</a:t>
            </a:r>
            <a:r>
              <a:rPr lang="es-ES" sz="1400" b="1" dirty="0" smtClean="0">
                <a:solidFill>
                  <a:srgbClr val="FFFFFF"/>
                </a:solidFill>
              </a:rPr>
              <a:t> </a:t>
            </a:r>
            <a:r>
              <a:rPr lang="es-ES" sz="1400" b="1" dirty="0" err="1" smtClean="0">
                <a:solidFill>
                  <a:srgbClr val="FFFFFF"/>
                </a:solidFill>
              </a:rPr>
              <a:t>madrid</a:t>
            </a:r>
            <a:r>
              <a:rPr lang="es-ES" sz="1400" b="1" dirty="0" smtClean="0">
                <a:solidFill>
                  <a:srgbClr val="FFFFFF"/>
                </a:solidFill>
              </a:rPr>
              <a:t> </a:t>
            </a:r>
            <a:r>
              <a:rPr lang="es-ES" sz="1400" b="1" dirty="0" err="1" smtClean="0">
                <a:solidFill>
                  <a:srgbClr val="FFFFFF"/>
                </a:solidFill>
              </a:rPr>
              <a:t>entities</a:t>
            </a:r>
            <a:r>
              <a:rPr lang="es-ES" sz="1400" b="1" dirty="0" smtClean="0">
                <a:solidFill>
                  <a:srgbClr val="FFFFFF"/>
                </a:solidFill>
              </a:rPr>
              <a:t> </a:t>
            </a:r>
            <a:r>
              <a:rPr lang="es-ES" sz="1400" b="1" dirty="0" err="1" smtClean="0">
                <a:solidFill>
                  <a:srgbClr val="FFFFFF"/>
                </a:solidFill>
              </a:rPr>
              <a:t>basic</a:t>
            </a:r>
            <a:r>
              <a:rPr lang="es-ES" sz="1400" b="1" dirty="0" smtClean="0">
                <a:solidFill>
                  <a:srgbClr val="FFFFFF"/>
                </a:solidFill>
              </a:rPr>
              <a:t> </a:t>
            </a:r>
            <a:r>
              <a:rPr lang="es-ES" sz="1400" b="1" dirty="0" err="1" smtClean="0">
                <a:solidFill>
                  <a:srgbClr val="FFFFFF"/>
                </a:solidFill>
              </a:rPr>
              <a:t>model</a:t>
            </a:r>
            <a:r>
              <a:rPr lang="es-ES" sz="1400" b="1" dirty="0" smtClean="0">
                <a:solidFill>
                  <a:srgbClr val="FFFFFF"/>
                </a:solidFill>
              </a:rPr>
              <a:t> has </a:t>
            </a:r>
            <a:r>
              <a:rPr lang="es-ES" sz="1400" b="1" dirty="0" err="1" smtClean="0">
                <a:solidFill>
                  <a:srgbClr val="FFFFFF"/>
                </a:solidFill>
              </a:rPr>
              <a:t>been</a:t>
            </a:r>
            <a:r>
              <a:rPr lang="es-ES" sz="1400" b="1" dirty="0" smtClean="0">
                <a:solidFill>
                  <a:srgbClr val="FFFFFF"/>
                </a:solidFill>
              </a:rPr>
              <a:t> </a:t>
            </a:r>
            <a:r>
              <a:rPr lang="es-ES" sz="1400" b="1" dirty="0" err="1" smtClean="0">
                <a:solidFill>
                  <a:srgbClr val="FFFFFF"/>
                </a:solidFill>
              </a:rPr>
              <a:t>defined</a:t>
            </a:r>
            <a:r>
              <a:rPr lang="es-ES" sz="1400" b="1" dirty="0" smtClean="0">
                <a:solidFill>
                  <a:srgbClr val="FFFFFF"/>
                </a:solidFill>
              </a:rPr>
              <a:t> </a:t>
            </a:r>
            <a:r>
              <a:rPr lang="es-ES" sz="1400" b="1" dirty="0" err="1" smtClean="0">
                <a:solidFill>
                  <a:srgbClr val="FFFFFF"/>
                </a:solidFill>
              </a:rPr>
              <a:t>based</a:t>
            </a:r>
            <a:r>
              <a:rPr lang="es-ES" sz="1400" b="1" dirty="0" smtClean="0">
                <a:solidFill>
                  <a:srgbClr val="FFFFFF"/>
                </a:solidFill>
              </a:rPr>
              <a:t> </a:t>
            </a:r>
            <a:r>
              <a:rPr lang="es-ES" sz="1400" b="1" dirty="0" err="1" smtClean="0">
                <a:solidFill>
                  <a:srgbClr val="FFFFFF"/>
                </a:solidFill>
              </a:rPr>
              <a:t>on</a:t>
            </a:r>
            <a:r>
              <a:rPr lang="es-ES" sz="1400" b="1" dirty="0" smtClean="0">
                <a:solidFill>
                  <a:srgbClr val="FFFFFF"/>
                </a:solidFill>
              </a:rPr>
              <a:t> </a:t>
            </a:r>
            <a:r>
              <a:rPr lang="es-ES" sz="1400" b="1" dirty="0" err="1" smtClean="0">
                <a:solidFill>
                  <a:srgbClr val="FFFFFF"/>
                </a:solidFill>
              </a:rPr>
              <a:t>the</a:t>
            </a:r>
            <a:r>
              <a:rPr lang="es-ES" sz="1400" b="1" dirty="0" smtClean="0">
                <a:solidFill>
                  <a:srgbClr val="FFFFFF"/>
                </a:solidFill>
              </a:rPr>
              <a:t> </a:t>
            </a:r>
            <a:r>
              <a:rPr lang="es-ES" sz="1400" b="1" dirty="0" err="1" smtClean="0">
                <a:solidFill>
                  <a:srgbClr val="FFFFFF"/>
                </a:solidFill>
              </a:rPr>
              <a:t>following</a:t>
            </a:r>
            <a:r>
              <a:rPr lang="es-ES" sz="1400" b="1" dirty="0" smtClean="0">
                <a:solidFill>
                  <a:srgbClr val="FFFFFF"/>
                </a:solidFill>
              </a:rPr>
              <a:t> AIM:</a:t>
            </a:r>
          </a:p>
          <a:p>
            <a:pPr marL="342900" indent="-342900">
              <a:buFont typeface="+mj-lt"/>
              <a:buAutoNum type="arabicPeriod"/>
            </a:pPr>
            <a:r>
              <a:rPr lang="es-ES" sz="1400" b="1" dirty="0" smtClean="0">
                <a:solidFill>
                  <a:srgbClr val="FFFFFF"/>
                </a:solidFill>
              </a:rPr>
              <a:t>SHARED AND OPEN</a:t>
            </a:r>
          </a:p>
          <a:p>
            <a:pPr marL="342900" indent="-342900">
              <a:buFont typeface="+mj-lt"/>
              <a:buAutoNum type="arabicPeriod"/>
            </a:pPr>
            <a:r>
              <a:rPr lang="es-ES" sz="1400" b="1" dirty="0" err="1" smtClean="0">
                <a:solidFill>
                  <a:srgbClr val="FFFFFF"/>
                </a:solidFill>
              </a:rPr>
              <a:t>AdaptabLE</a:t>
            </a:r>
            <a:endParaRPr lang="es-ES" sz="1400" b="1" dirty="0" smtClean="0">
              <a:solidFill>
                <a:srgbClr val="FFFFFF"/>
              </a:solidFill>
            </a:endParaRPr>
          </a:p>
          <a:p>
            <a:pPr marL="342900" indent="-342900">
              <a:buFont typeface="+mj-lt"/>
              <a:buAutoNum type="arabicPeriod"/>
            </a:pPr>
            <a:r>
              <a:rPr lang="es-ES" sz="1400" b="1" dirty="0" err="1" smtClean="0">
                <a:solidFill>
                  <a:srgbClr val="FFFFFF"/>
                </a:solidFill>
              </a:rPr>
              <a:t>scalabLE</a:t>
            </a:r>
            <a:endParaRPr lang="es-ES" sz="1400" b="1" dirty="0" smtClean="0">
              <a:solidFill>
                <a:srgbClr val="FFFFFF"/>
              </a:solidFill>
            </a:endParaRPr>
          </a:p>
          <a:p>
            <a:pPr marL="342900" indent="-342900">
              <a:buFont typeface="+mj-lt"/>
              <a:buAutoNum type="arabicPeriod"/>
            </a:pPr>
            <a:r>
              <a:rPr lang="es-ES" sz="1400" b="1" dirty="0" smtClean="0">
                <a:solidFill>
                  <a:srgbClr val="FFFFFF"/>
                </a:solidFill>
              </a:rPr>
              <a:t>standard</a:t>
            </a:r>
          </a:p>
          <a:p>
            <a:endParaRPr lang="es-ES" sz="1100" b="1" dirty="0">
              <a:solidFill>
                <a:srgbClr val="FFFFFF"/>
              </a:solidFill>
            </a:endParaRPr>
          </a:p>
        </p:txBody>
      </p:sp>
      <p:sp>
        <p:nvSpPr>
          <p:cNvPr id="9" name="Título 1"/>
          <p:cNvSpPr txBox="1">
            <a:spLocks/>
          </p:cNvSpPr>
          <p:nvPr/>
        </p:nvSpPr>
        <p:spPr>
          <a:xfrm>
            <a:off x="440390" y="4713651"/>
            <a:ext cx="8419728" cy="1451653"/>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1400" b="1" dirty="0" err="1" smtClean="0">
                <a:solidFill>
                  <a:srgbClr val="FFFFFF"/>
                </a:solidFill>
              </a:rPr>
              <a:t>The</a:t>
            </a:r>
            <a:r>
              <a:rPr lang="es-ES" sz="1400" b="1" dirty="0" smtClean="0">
                <a:solidFill>
                  <a:srgbClr val="FFFFFF"/>
                </a:solidFill>
              </a:rPr>
              <a:t> data </a:t>
            </a:r>
            <a:r>
              <a:rPr lang="es-ES" sz="1400" b="1" dirty="0" err="1" smtClean="0">
                <a:solidFill>
                  <a:srgbClr val="FFFFFF"/>
                </a:solidFill>
              </a:rPr>
              <a:t>model</a:t>
            </a:r>
            <a:r>
              <a:rPr lang="es-ES" sz="1400" b="1" dirty="0" smtClean="0">
                <a:solidFill>
                  <a:srgbClr val="FFFFFF"/>
                </a:solidFill>
              </a:rPr>
              <a:t> </a:t>
            </a:r>
            <a:r>
              <a:rPr lang="es-ES" sz="1400" b="1" dirty="0" err="1" smtClean="0">
                <a:solidFill>
                  <a:srgbClr val="FFFFFF"/>
                </a:solidFill>
              </a:rPr>
              <a:t>is</a:t>
            </a:r>
            <a:r>
              <a:rPr lang="es-ES" sz="1400" b="1" dirty="0" smtClean="0">
                <a:solidFill>
                  <a:srgbClr val="FFFFFF"/>
                </a:solidFill>
              </a:rPr>
              <a:t> </a:t>
            </a:r>
            <a:r>
              <a:rPr lang="es-ES" sz="1400" b="1" dirty="0" err="1" smtClean="0">
                <a:solidFill>
                  <a:srgbClr val="FFFFFF"/>
                </a:solidFill>
              </a:rPr>
              <a:t>public</a:t>
            </a:r>
            <a:r>
              <a:rPr lang="es-ES" sz="1400" b="1" dirty="0" smtClean="0">
                <a:solidFill>
                  <a:srgbClr val="FFFFFF"/>
                </a:solidFill>
              </a:rPr>
              <a:t> and open, and </a:t>
            </a:r>
            <a:r>
              <a:rPr lang="es-ES" sz="1400" b="1" dirty="0" err="1" smtClean="0">
                <a:solidFill>
                  <a:srgbClr val="FFFFFF"/>
                </a:solidFill>
              </a:rPr>
              <a:t>it</a:t>
            </a:r>
            <a:r>
              <a:rPr lang="es-ES" sz="1400" b="1" dirty="0" smtClean="0">
                <a:solidFill>
                  <a:srgbClr val="FFFFFF"/>
                </a:solidFill>
              </a:rPr>
              <a:t> </a:t>
            </a:r>
            <a:r>
              <a:rPr lang="es-ES" sz="1400" b="1" dirty="0" err="1" smtClean="0">
                <a:solidFill>
                  <a:srgbClr val="FFFFFF"/>
                </a:solidFill>
              </a:rPr>
              <a:t>is</a:t>
            </a:r>
            <a:r>
              <a:rPr lang="es-ES" sz="1400" b="1" dirty="0" smtClean="0">
                <a:solidFill>
                  <a:srgbClr val="FFFFFF"/>
                </a:solidFill>
              </a:rPr>
              <a:t> </a:t>
            </a:r>
            <a:r>
              <a:rPr lang="es-ES" sz="1400" b="1" dirty="0" err="1" smtClean="0">
                <a:solidFill>
                  <a:srgbClr val="FFFFFF"/>
                </a:solidFill>
              </a:rPr>
              <a:t>published</a:t>
            </a:r>
            <a:r>
              <a:rPr lang="es-ES" sz="1400" b="1" dirty="0" smtClean="0">
                <a:solidFill>
                  <a:srgbClr val="FFFFFF"/>
                </a:solidFill>
              </a:rPr>
              <a:t> in</a:t>
            </a:r>
          </a:p>
          <a:p>
            <a:endParaRPr lang="es-ES" sz="1400" b="1" dirty="0" smtClean="0">
              <a:solidFill>
                <a:srgbClr val="FFFFFF"/>
              </a:solidFill>
            </a:endParaRPr>
          </a:p>
          <a:p>
            <a:r>
              <a:rPr lang="es-ES" sz="1400" b="1" dirty="0">
                <a:solidFill>
                  <a:srgbClr val="FFFFFF"/>
                </a:solidFill>
                <a:hlinkClick r:id="rId3"/>
              </a:rPr>
              <a:t>https://github.com/madridopenlabmobility/MOBILITY-MADRID-virtual-</a:t>
            </a:r>
            <a:r>
              <a:rPr lang="es-ES" sz="1400" b="1" dirty="0" smtClean="0">
                <a:solidFill>
                  <a:srgbClr val="FFFFFF"/>
                </a:solidFill>
                <a:hlinkClick r:id="rId3"/>
              </a:rPr>
              <a:t>entities</a:t>
            </a:r>
            <a:r>
              <a:rPr lang="es-ES" sz="1400" b="1" dirty="0" smtClean="0">
                <a:solidFill>
                  <a:srgbClr val="FFFFFF"/>
                </a:solidFill>
              </a:rPr>
              <a:t>  </a:t>
            </a:r>
          </a:p>
          <a:p>
            <a:endParaRPr lang="es-ES" sz="1100" b="1" dirty="0">
              <a:solidFill>
                <a:srgbClr val="FFFFFF"/>
              </a:solidFill>
            </a:endParaRPr>
          </a:p>
        </p:txBody>
      </p:sp>
      <p:sp>
        <p:nvSpPr>
          <p:cNvPr id="3" name="CuadroTexto 2"/>
          <p:cNvSpPr txBox="1"/>
          <p:nvPr/>
        </p:nvSpPr>
        <p:spPr>
          <a:xfrm>
            <a:off x="467544" y="879103"/>
            <a:ext cx="4758006" cy="461665"/>
          </a:xfrm>
          <a:prstGeom prst="rect">
            <a:avLst/>
          </a:prstGeom>
        </p:spPr>
        <p:txBody>
          <a:bodyPr anchor="ctr"/>
          <a:lstStyle>
            <a:lvl1pPr eaLnBrk="0" hangingPunct="0">
              <a:tabLst>
                <a:tab pos="2600325" algn="l"/>
              </a:tabLst>
              <a:defRPr sz="2400" baseline="0">
                <a:solidFill>
                  <a:srgbClr val="FFFFFF"/>
                </a:solidFill>
                <a:latin typeface="Century Gothic" pitchFamily="34" charset="0"/>
                <a:ea typeface="ＭＳ Ｐゴシック" charset="0"/>
                <a:cs typeface="Verdana" pitchFamily="34" charset="0"/>
              </a:defRPr>
            </a:lvl1pPr>
            <a:lvl2pPr eaLnBrk="0" hangingPunct="0">
              <a:tabLst>
                <a:tab pos="2600325" algn="l"/>
              </a:tabLst>
              <a:defRPr sz="3600">
                <a:solidFill>
                  <a:schemeClr val="bg1"/>
                </a:solidFill>
                <a:latin typeface="Verdana" pitchFamily="34" charset="0"/>
                <a:ea typeface="ＭＳ Ｐゴシック" charset="0"/>
                <a:cs typeface="Verdana" pitchFamily="34" charset="0"/>
              </a:defRPr>
            </a:lvl2pPr>
            <a:lvl3pPr eaLnBrk="0" hangingPunct="0">
              <a:tabLst>
                <a:tab pos="2600325" algn="l"/>
              </a:tabLst>
              <a:defRPr sz="3600">
                <a:solidFill>
                  <a:schemeClr val="bg1"/>
                </a:solidFill>
                <a:latin typeface="Verdana" pitchFamily="34" charset="0"/>
                <a:ea typeface="ＭＳ Ｐゴシック" charset="0"/>
                <a:cs typeface="Verdana" pitchFamily="34" charset="0"/>
              </a:defRPr>
            </a:lvl3pPr>
            <a:lvl4pPr eaLnBrk="0" hangingPunct="0">
              <a:tabLst>
                <a:tab pos="2600325" algn="l"/>
              </a:tabLst>
              <a:defRPr sz="3600">
                <a:solidFill>
                  <a:schemeClr val="bg1"/>
                </a:solidFill>
                <a:latin typeface="Verdana" pitchFamily="34" charset="0"/>
                <a:ea typeface="ＭＳ Ｐゴシック" charset="0"/>
                <a:cs typeface="Verdana" pitchFamily="34" charset="0"/>
              </a:defRPr>
            </a:lvl4pPr>
            <a:lvl5pPr eaLnBrk="0" hangingPunct="0">
              <a:tabLst>
                <a:tab pos="2600325" algn="l"/>
              </a:tabLst>
              <a:defRPr sz="3600">
                <a:solidFill>
                  <a:schemeClr val="bg1"/>
                </a:solidFill>
                <a:latin typeface="Verdana" pitchFamily="34" charset="0"/>
                <a:ea typeface="ＭＳ Ｐゴシック" charset="0"/>
                <a:cs typeface="Verdana" pitchFamily="34" charset="0"/>
              </a:defRPr>
            </a:lvl5pPr>
            <a:lvl6pPr marL="457200" fontAlgn="base">
              <a:spcBef>
                <a:spcPct val="0"/>
              </a:spcBef>
              <a:spcAft>
                <a:spcPct val="0"/>
              </a:spcAft>
              <a:tabLst>
                <a:tab pos="2600325" algn="l"/>
              </a:tabLst>
              <a:defRPr sz="3600">
                <a:solidFill>
                  <a:schemeClr val="bg1"/>
                </a:solidFill>
                <a:latin typeface="Verdana" pitchFamily="34" charset="0"/>
              </a:defRPr>
            </a:lvl6pPr>
            <a:lvl7pPr marL="914400" fontAlgn="base">
              <a:spcBef>
                <a:spcPct val="0"/>
              </a:spcBef>
              <a:spcAft>
                <a:spcPct val="0"/>
              </a:spcAft>
              <a:tabLst>
                <a:tab pos="2600325" algn="l"/>
              </a:tabLst>
              <a:defRPr sz="3600">
                <a:solidFill>
                  <a:schemeClr val="bg1"/>
                </a:solidFill>
                <a:latin typeface="Verdana" pitchFamily="34" charset="0"/>
              </a:defRPr>
            </a:lvl7pPr>
            <a:lvl8pPr marL="1371600" fontAlgn="base">
              <a:spcBef>
                <a:spcPct val="0"/>
              </a:spcBef>
              <a:spcAft>
                <a:spcPct val="0"/>
              </a:spcAft>
              <a:tabLst>
                <a:tab pos="2600325" algn="l"/>
              </a:tabLst>
              <a:defRPr sz="3600">
                <a:solidFill>
                  <a:schemeClr val="bg1"/>
                </a:solidFill>
                <a:latin typeface="Verdana" pitchFamily="34" charset="0"/>
              </a:defRPr>
            </a:lvl8pPr>
            <a:lvl9pPr marL="1828800" fontAlgn="base">
              <a:spcBef>
                <a:spcPct val="0"/>
              </a:spcBef>
              <a:spcAft>
                <a:spcPct val="0"/>
              </a:spcAft>
              <a:tabLst>
                <a:tab pos="2600325" algn="l"/>
              </a:tabLst>
              <a:defRPr sz="3600">
                <a:solidFill>
                  <a:schemeClr val="bg1"/>
                </a:solidFill>
                <a:latin typeface="Verdana" pitchFamily="34" charset="0"/>
              </a:defRPr>
            </a:lvl9pPr>
          </a:lstStyle>
          <a:p>
            <a:r>
              <a:rPr lang="es-ES" dirty="0"/>
              <a:t>Madrid data </a:t>
            </a:r>
            <a:r>
              <a:rPr lang="es-ES" dirty="0" err="1"/>
              <a:t>model</a:t>
            </a:r>
            <a:r>
              <a:rPr lang="es-ES" dirty="0"/>
              <a:t> </a:t>
            </a:r>
            <a:r>
              <a:rPr lang="es-ES" dirty="0" err="1"/>
              <a:t>design</a:t>
            </a:r>
            <a:r>
              <a:rPr lang="es-ES" dirty="0"/>
              <a:t> </a:t>
            </a:r>
          </a:p>
        </p:txBody>
      </p:sp>
      <p:pic>
        <p:nvPicPr>
          <p:cNvPr id="4" name="Imagen 3" descr="mobility_1.png"/>
          <p:cNvPicPr>
            <a:picLocks noChangeAspect="1"/>
          </p:cNvPicPr>
          <p:nvPr/>
        </p:nvPicPr>
        <p:blipFill rotWithShape="1">
          <a:blip r:embed="rId4" cstate="print">
            <a:extLst>
              <a:ext uri="{28A0092B-C50C-407E-A947-70E740481C1C}">
                <a14:useLocalDpi xmlns:a14="http://schemas.microsoft.com/office/drawing/2010/main" val="0"/>
              </a:ext>
            </a:extLst>
          </a:blip>
          <a:srcRect t="30220" r="12052" b="34890"/>
          <a:stretch/>
        </p:blipFill>
        <p:spPr>
          <a:xfrm>
            <a:off x="5082233" y="1268760"/>
            <a:ext cx="3690058" cy="1463898"/>
          </a:xfrm>
          <a:prstGeom prst="rect">
            <a:avLst/>
          </a:prstGeom>
        </p:spPr>
      </p:pic>
    </p:spTree>
    <p:extLst>
      <p:ext uri="{BB962C8B-B14F-4D97-AF65-F5344CB8AC3E}">
        <p14:creationId xmlns:p14="http://schemas.microsoft.com/office/powerpoint/2010/main" val="3679415660"/>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6214</TotalTime>
  <Words>757</Words>
  <Application>Microsoft Office PowerPoint</Application>
  <PresentationFormat>Presentación en pantalla (4:3)</PresentationFormat>
  <Paragraphs>121</Paragraphs>
  <Slides>12</Slides>
  <Notes>3</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 set it, a mobility lab for the city has been created (openlabmobility.emtmadrid.es)</vt:lpstr>
      <vt:lpstr>Presentación de PowerPoint</vt:lpstr>
      <vt:lpstr>…Madrid open platform for transport (mobility) data</vt:lpstr>
      <vt:lpstr>Presentación de PowerPoint</vt:lpstr>
    </vt:vector>
  </TitlesOfParts>
  <Company>emt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Aplicaciones de las nuevas tecnologías al transporte público</dc:title>
  <dc:creator>Enrique Diego Bernardo</dc:creator>
  <cp:lastModifiedBy>Sergio Fernández Balaguer</cp:lastModifiedBy>
  <cp:revision>456</cp:revision>
  <dcterms:created xsi:type="dcterms:W3CDTF">2007-12-13T07:28:18Z</dcterms:created>
  <dcterms:modified xsi:type="dcterms:W3CDTF">2015-11-19T14:34:03Z</dcterms:modified>
</cp:coreProperties>
</file>