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18"/>
  </p:notesMasterIdLst>
  <p:handoutMasterIdLst>
    <p:handoutMasterId r:id="rId19"/>
  </p:handoutMasterIdLst>
  <p:sldIdLst>
    <p:sldId id="532" r:id="rId2"/>
    <p:sldId id="1235" r:id="rId3"/>
    <p:sldId id="1229" r:id="rId4"/>
    <p:sldId id="1230" r:id="rId5"/>
    <p:sldId id="1231" r:id="rId6"/>
    <p:sldId id="1232" r:id="rId7"/>
    <p:sldId id="1233" r:id="rId8"/>
    <p:sldId id="1234" r:id="rId9"/>
    <p:sldId id="1219" r:id="rId10"/>
    <p:sldId id="1212" r:id="rId11"/>
    <p:sldId id="1217" r:id="rId12"/>
    <p:sldId id="1223" r:id="rId13"/>
    <p:sldId id="1162" r:id="rId14"/>
    <p:sldId id="1227" r:id="rId15"/>
    <p:sldId id="1226" r:id="rId16"/>
    <p:sldId id="1109" r:id="rId17"/>
  </p:sldIdLst>
  <p:sldSz cx="9144000" cy="6858000" type="screen4x3"/>
  <p:notesSz cx="7010400" cy="92964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9CF"/>
    <a:srgbClr val="FF8181"/>
    <a:srgbClr val="21D951"/>
    <a:srgbClr val="42E26C"/>
    <a:srgbClr val="81FF8D"/>
    <a:srgbClr val="2457BE"/>
    <a:srgbClr val="FF9900"/>
    <a:srgbClr val="A3C4FF"/>
    <a:srgbClr val="2B93B6"/>
    <a:srgbClr val="242B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6" autoAdjust="0"/>
    <p:restoredTop sz="79287" autoAdjust="0"/>
  </p:normalViewPr>
  <p:slideViewPr>
    <p:cSldViewPr>
      <p:cViewPr varScale="1">
        <p:scale>
          <a:sx n="92" d="100"/>
          <a:sy n="92" d="100"/>
        </p:scale>
        <p:origin x="2244" y="90"/>
      </p:cViewPr>
      <p:guideLst>
        <p:guide orient="horz" pos="2160"/>
        <p:guide pos="2880"/>
      </p:guideLst>
    </p:cSldViewPr>
  </p:slideViewPr>
  <p:outlineViewPr>
    <p:cViewPr>
      <p:scale>
        <a:sx n="33" d="100"/>
        <a:sy n="33" d="100"/>
      </p:scale>
      <p:origin x="0" y="1860"/>
    </p:cViewPr>
  </p:outlineViewPr>
  <p:notesTextViewPr>
    <p:cViewPr>
      <p:scale>
        <a:sx n="100" d="100"/>
        <a:sy n="100" d="100"/>
      </p:scale>
      <p:origin x="0" y="0"/>
    </p:cViewPr>
  </p:notesTextViewPr>
  <p:notesViewPr>
    <p:cSldViewPr>
      <p:cViewPr varScale="1">
        <p:scale>
          <a:sx n="55" d="100"/>
          <a:sy n="55" d="100"/>
        </p:scale>
        <p:origin x="-2880"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89B38-D45F-F54E-A90B-1CB32CA66BDB}"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3281D36A-1934-1A47-8F0C-57F1CE121DD2}">
      <dgm:prSet phldrT="[Text]"/>
      <dgm:spPr/>
      <dgm:t>
        <a:bodyPr/>
        <a:lstStyle/>
        <a:p>
          <a:r>
            <a:rPr lang="en-US" dirty="0" smtClean="0"/>
            <a:t>Privacy</a:t>
          </a:r>
          <a:endParaRPr lang="en-US" dirty="0"/>
        </a:p>
      </dgm:t>
    </dgm:pt>
    <dgm:pt modelId="{5ADC9465-6494-A547-A822-57D7062308F7}" type="parTrans" cxnId="{D61139AE-EB7A-5244-82FB-EFC5247309A6}">
      <dgm:prSet/>
      <dgm:spPr/>
      <dgm:t>
        <a:bodyPr/>
        <a:lstStyle/>
        <a:p>
          <a:endParaRPr lang="en-US"/>
        </a:p>
      </dgm:t>
    </dgm:pt>
    <dgm:pt modelId="{8A3612A9-F335-684C-B76C-AF75B7BFF5F0}" type="sibTrans" cxnId="{D61139AE-EB7A-5244-82FB-EFC5247309A6}">
      <dgm:prSet/>
      <dgm:spPr/>
      <dgm:t>
        <a:bodyPr/>
        <a:lstStyle/>
        <a:p>
          <a:endParaRPr lang="en-US"/>
        </a:p>
      </dgm:t>
    </dgm:pt>
    <dgm:pt modelId="{0B68F890-35D5-3F4F-8855-F7AEE8F3D2FE}">
      <dgm:prSet phldrT="[Text]" custT="1"/>
      <dgm:spPr/>
      <dgm:t>
        <a:bodyPr/>
        <a:lstStyle/>
        <a:p>
          <a:r>
            <a:rPr lang="en-US" sz="2000" dirty="0" smtClean="0"/>
            <a:t>Applications</a:t>
          </a:r>
          <a:endParaRPr lang="en-US" sz="2000" dirty="0"/>
        </a:p>
      </dgm:t>
    </dgm:pt>
    <dgm:pt modelId="{AD82A911-F39A-A640-962E-A8B15FD2844C}" type="parTrans" cxnId="{678A33E2-D3B7-F248-9BA1-7F700A63867C}">
      <dgm:prSet/>
      <dgm:spPr/>
      <dgm:t>
        <a:bodyPr/>
        <a:lstStyle/>
        <a:p>
          <a:endParaRPr lang="en-US"/>
        </a:p>
      </dgm:t>
    </dgm:pt>
    <dgm:pt modelId="{F856030D-0BCD-FD4D-B230-56D5CEDC6DB9}" type="sibTrans" cxnId="{678A33E2-D3B7-F248-9BA1-7F700A63867C}">
      <dgm:prSet/>
      <dgm:spPr/>
      <dgm:t>
        <a:bodyPr/>
        <a:lstStyle/>
        <a:p>
          <a:endParaRPr lang="en-US"/>
        </a:p>
      </dgm:t>
    </dgm:pt>
    <dgm:pt modelId="{C9222EAA-E0D5-604C-BA7D-F7E6AA4CA6E4}">
      <dgm:prSet phldrT="[Text]" custT="1"/>
      <dgm:spPr>
        <a:gradFill flip="none" rotWithShape="0">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dgm:spPr>
      <dgm:t>
        <a:bodyPr/>
        <a:lstStyle/>
        <a:p>
          <a:r>
            <a:rPr lang="en-US" sz="2000" dirty="0" smtClean="0"/>
            <a:t>Firmware</a:t>
          </a:r>
          <a:endParaRPr lang="en-US" sz="2000" dirty="0"/>
        </a:p>
      </dgm:t>
    </dgm:pt>
    <dgm:pt modelId="{5CD4A10B-5C8D-FA41-9734-F1394A0E8EF1}" type="parTrans" cxnId="{C8739981-3D03-8142-B50E-728F867F5703}">
      <dgm:prSet/>
      <dgm:spPr/>
      <dgm:t>
        <a:bodyPr/>
        <a:lstStyle/>
        <a:p>
          <a:endParaRPr lang="en-US"/>
        </a:p>
      </dgm:t>
    </dgm:pt>
    <dgm:pt modelId="{2B4FB48D-FFAA-4D4D-B62C-313E87BF3617}" type="sibTrans" cxnId="{C8739981-3D03-8142-B50E-728F867F5703}">
      <dgm:prSet/>
      <dgm:spPr/>
      <dgm:t>
        <a:bodyPr/>
        <a:lstStyle/>
        <a:p>
          <a:endParaRPr lang="en-US"/>
        </a:p>
      </dgm:t>
    </dgm:pt>
    <dgm:pt modelId="{E010EFB3-6712-054E-9D58-92DAC6A584C3}">
      <dgm:prSet phldrT="[Text]" custT="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en-US" sz="2000" dirty="0" smtClean="0"/>
            <a:t>Hardware</a:t>
          </a:r>
          <a:endParaRPr lang="en-US" sz="2000" dirty="0"/>
        </a:p>
      </dgm:t>
    </dgm:pt>
    <dgm:pt modelId="{0EC17A85-533D-AA43-B405-AA8696F78BB2}" type="parTrans" cxnId="{B6C6F79F-20DF-5044-AE5F-3C4E7617BA8F}">
      <dgm:prSet/>
      <dgm:spPr/>
      <dgm:t>
        <a:bodyPr/>
        <a:lstStyle/>
        <a:p>
          <a:endParaRPr lang="en-US"/>
        </a:p>
      </dgm:t>
    </dgm:pt>
    <dgm:pt modelId="{113C50F9-264F-F141-97BB-1C83B8A2674A}" type="sibTrans" cxnId="{B6C6F79F-20DF-5044-AE5F-3C4E7617BA8F}">
      <dgm:prSet/>
      <dgm:spPr/>
      <dgm:t>
        <a:bodyPr/>
        <a:lstStyle/>
        <a:p>
          <a:endParaRPr lang="en-US"/>
        </a:p>
      </dgm:t>
    </dgm:pt>
    <dgm:pt modelId="{14AC240C-E8E1-4645-A6AE-F6FB66E9E626}">
      <dgm:prSet phldrT="[Text]" custT="1"/>
      <dgm:spPr/>
      <dgm:t>
        <a:bodyPr/>
        <a:lstStyle/>
        <a:p>
          <a:r>
            <a:rPr lang="en-US" sz="2000" dirty="0" smtClean="0"/>
            <a:t>Software</a:t>
          </a:r>
          <a:endParaRPr lang="en-US" sz="2000" dirty="0"/>
        </a:p>
      </dgm:t>
    </dgm:pt>
    <dgm:pt modelId="{282A7F66-773B-ED49-9489-B313772E400C}" type="parTrans" cxnId="{591F2CB0-3C7F-F245-82E0-CF32AC35E0F0}">
      <dgm:prSet/>
      <dgm:spPr/>
      <dgm:t>
        <a:bodyPr/>
        <a:lstStyle/>
        <a:p>
          <a:endParaRPr lang="en-US"/>
        </a:p>
      </dgm:t>
    </dgm:pt>
    <dgm:pt modelId="{52165738-F401-0842-A445-99E2896B36A6}" type="sibTrans" cxnId="{591F2CB0-3C7F-F245-82E0-CF32AC35E0F0}">
      <dgm:prSet/>
      <dgm:spPr/>
      <dgm:t>
        <a:bodyPr/>
        <a:lstStyle/>
        <a:p>
          <a:endParaRPr lang="en-US"/>
        </a:p>
      </dgm:t>
    </dgm:pt>
    <dgm:pt modelId="{CC9814F2-179D-9443-AA5B-1045691962A2}" type="pres">
      <dgm:prSet presAssocID="{1F889B38-D45F-F54E-A90B-1CB32CA66BDB}" presName="Name0" presStyleCnt="0">
        <dgm:presLayoutVars>
          <dgm:chPref val="1"/>
          <dgm:dir/>
          <dgm:animOne val="branch"/>
          <dgm:animLvl val="lvl"/>
          <dgm:resizeHandles val="exact"/>
        </dgm:presLayoutVars>
      </dgm:prSet>
      <dgm:spPr/>
      <dgm:t>
        <a:bodyPr/>
        <a:lstStyle/>
        <a:p>
          <a:endParaRPr lang="en-US"/>
        </a:p>
      </dgm:t>
    </dgm:pt>
    <dgm:pt modelId="{009A941A-3F09-7E42-9EBC-22DE3418452B}" type="pres">
      <dgm:prSet presAssocID="{3281D36A-1934-1A47-8F0C-57F1CE121DD2}" presName="root1" presStyleCnt="0"/>
      <dgm:spPr/>
    </dgm:pt>
    <dgm:pt modelId="{DFC070D4-ABAB-264E-9E9D-61D0C9CD9BC7}" type="pres">
      <dgm:prSet presAssocID="{3281D36A-1934-1A47-8F0C-57F1CE121DD2}" presName="LevelOneTextNode" presStyleLbl="node0" presStyleIdx="0" presStyleCnt="1">
        <dgm:presLayoutVars>
          <dgm:chPref val="3"/>
        </dgm:presLayoutVars>
      </dgm:prSet>
      <dgm:spPr/>
      <dgm:t>
        <a:bodyPr/>
        <a:lstStyle/>
        <a:p>
          <a:endParaRPr lang="en-US"/>
        </a:p>
      </dgm:t>
    </dgm:pt>
    <dgm:pt modelId="{D5F9836A-6073-1B48-95D5-D31C637BA2C1}" type="pres">
      <dgm:prSet presAssocID="{3281D36A-1934-1A47-8F0C-57F1CE121DD2}" presName="level2hierChild" presStyleCnt="0"/>
      <dgm:spPr/>
    </dgm:pt>
    <dgm:pt modelId="{C3F09EC6-D606-3349-8E16-C3BE7CF75525}" type="pres">
      <dgm:prSet presAssocID="{AD82A911-F39A-A640-962E-A8B15FD2844C}" presName="conn2-1" presStyleLbl="parChTrans1D2" presStyleIdx="0" presStyleCnt="4"/>
      <dgm:spPr/>
      <dgm:t>
        <a:bodyPr/>
        <a:lstStyle/>
        <a:p>
          <a:endParaRPr lang="en-US"/>
        </a:p>
      </dgm:t>
    </dgm:pt>
    <dgm:pt modelId="{D7D1C29F-93A5-3143-A096-820D7038F975}" type="pres">
      <dgm:prSet presAssocID="{AD82A911-F39A-A640-962E-A8B15FD2844C}" presName="connTx" presStyleLbl="parChTrans1D2" presStyleIdx="0" presStyleCnt="4"/>
      <dgm:spPr/>
      <dgm:t>
        <a:bodyPr/>
        <a:lstStyle/>
        <a:p>
          <a:endParaRPr lang="en-US"/>
        </a:p>
      </dgm:t>
    </dgm:pt>
    <dgm:pt modelId="{95B41BF1-63F1-7345-B7F1-E2F83C500B04}" type="pres">
      <dgm:prSet presAssocID="{0B68F890-35D5-3F4F-8855-F7AEE8F3D2FE}" presName="root2" presStyleCnt="0"/>
      <dgm:spPr/>
    </dgm:pt>
    <dgm:pt modelId="{6E7A8F6C-D939-8F42-B855-071DEE3DFBEE}" type="pres">
      <dgm:prSet presAssocID="{0B68F890-35D5-3F4F-8855-F7AEE8F3D2FE}" presName="LevelTwoTextNode" presStyleLbl="node2" presStyleIdx="0" presStyleCnt="4">
        <dgm:presLayoutVars>
          <dgm:chPref val="3"/>
        </dgm:presLayoutVars>
      </dgm:prSet>
      <dgm:spPr/>
      <dgm:t>
        <a:bodyPr/>
        <a:lstStyle/>
        <a:p>
          <a:endParaRPr lang="en-US"/>
        </a:p>
      </dgm:t>
    </dgm:pt>
    <dgm:pt modelId="{A81C5B0E-C055-F642-9BBE-477E528C37BB}" type="pres">
      <dgm:prSet presAssocID="{0B68F890-35D5-3F4F-8855-F7AEE8F3D2FE}" presName="level3hierChild" presStyleCnt="0"/>
      <dgm:spPr/>
    </dgm:pt>
    <dgm:pt modelId="{BF1C047B-5641-EF47-82CC-9D7B4A51D38C}" type="pres">
      <dgm:prSet presAssocID="{282A7F66-773B-ED49-9489-B313772E400C}" presName="conn2-1" presStyleLbl="parChTrans1D2" presStyleIdx="1" presStyleCnt="4"/>
      <dgm:spPr/>
      <dgm:t>
        <a:bodyPr/>
        <a:lstStyle/>
        <a:p>
          <a:endParaRPr lang="en-US"/>
        </a:p>
      </dgm:t>
    </dgm:pt>
    <dgm:pt modelId="{DBBB510B-460A-A746-A0A1-3F7DDD98B04C}" type="pres">
      <dgm:prSet presAssocID="{282A7F66-773B-ED49-9489-B313772E400C}" presName="connTx" presStyleLbl="parChTrans1D2" presStyleIdx="1" presStyleCnt="4"/>
      <dgm:spPr/>
      <dgm:t>
        <a:bodyPr/>
        <a:lstStyle/>
        <a:p>
          <a:endParaRPr lang="en-US"/>
        </a:p>
      </dgm:t>
    </dgm:pt>
    <dgm:pt modelId="{E6128727-5FA7-944F-BF7F-2F24392B6BA4}" type="pres">
      <dgm:prSet presAssocID="{14AC240C-E8E1-4645-A6AE-F6FB66E9E626}" presName="root2" presStyleCnt="0"/>
      <dgm:spPr/>
    </dgm:pt>
    <dgm:pt modelId="{715FFD9F-BD51-1642-B25F-383F4112F678}" type="pres">
      <dgm:prSet presAssocID="{14AC240C-E8E1-4645-A6AE-F6FB66E9E626}" presName="LevelTwoTextNode" presStyleLbl="node2" presStyleIdx="1" presStyleCnt="4">
        <dgm:presLayoutVars>
          <dgm:chPref val="3"/>
        </dgm:presLayoutVars>
      </dgm:prSet>
      <dgm:spPr/>
      <dgm:t>
        <a:bodyPr/>
        <a:lstStyle/>
        <a:p>
          <a:endParaRPr lang="en-US"/>
        </a:p>
      </dgm:t>
    </dgm:pt>
    <dgm:pt modelId="{16EFEF1E-6B0F-2C49-83FB-CC7F7DCBB0AB}" type="pres">
      <dgm:prSet presAssocID="{14AC240C-E8E1-4645-A6AE-F6FB66E9E626}" presName="level3hierChild" presStyleCnt="0"/>
      <dgm:spPr/>
    </dgm:pt>
    <dgm:pt modelId="{F665587A-958B-B04C-B682-35905CFDE7C4}" type="pres">
      <dgm:prSet presAssocID="{5CD4A10B-5C8D-FA41-9734-F1394A0E8EF1}" presName="conn2-1" presStyleLbl="parChTrans1D2" presStyleIdx="2" presStyleCnt="4"/>
      <dgm:spPr/>
      <dgm:t>
        <a:bodyPr/>
        <a:lstStyle/>
        <a:p>
          <a:endParaRPr lang="en-US"/>
        </a:p>
      </dgm:t>
    </dgm:pt>
    <dgm:pt modelId="{67D0D120-1C1C-7745-9A73-D1E0B3AA7826}" type="pres">
      <dgm:prSet presAssocID="{5CD4A10B-5C8D-FA41-9734-F1394A0E8EF1}" presName="connTx" presStyleLbl="parChTrans1D2" presStyleIdx="2" presStyleCnt="4"/>
      <dgm:spPr/>
      <dgm:t>
        <a:bodyPr/>
        <a:lstStyle/>
        <a:p>
          <a:endParaRPr lang="en-US"/>
        </a:p>
      </dgm:t>
    </dgm:pt>
    <dgm:pt modelId="{BFFE4023-9C8C-324C-86B2-00B79F778CD4}" type="pres">
      <dgm:prSet presAssocID="{C9222EAA-E0D5-604C-BA7D-F7E6AA4CA6E4}" presName="root2" presStyleCnt="0"/>
      <dgm:spPr/>
    </dgm:pt>
    <dgm:pt modelId="{015C7228-3AB7-5C4D-ACBF-E38095CD27C4}" type="pres">
      <dgm:prSet presAssocID="{C9222EAA-E0D5-604C-BA7D-F7E6AA4CA6E4}" presName="LevelTwoTextNode" presStyleLbl="node2" presStyleIdx="2" presStyleCnt="4">
        <dgm:presLayoutVars>
          <dgm:chPref val="3"/>
        </dgm:presLayoutVars>
      </dgm:prSet>
      <dgm:spPr/>
      <dgm:t>
        <a:bodyPr/>
        <a:lstStyle/>
        <a:p>
          <a:endParaRPr lang="en-US"/>
        </a:p>
      </dgm:t>
    </dgm:pt>
    <dgm:pt modelId="{80CC1782-E2BA-0642-ABE3-1E842EB66A5A}" type="pres">
      <dgm:prSet presAssocID="{C9222EAA-E0D5-604C-BA7D-F7E6AA4CA6E4}" presName="level3hierChild" presStyleCnt="0"/>
      <dgm:spPr/>
    </dgm:pt>
    <dgm:pt modelId="{A5AEE348-064C-844A-948D-1A080EF2E1C3}" type="pres">
      <dgm:prSet presAssocID="{0EC17A85-533D-AA43-B405-AA8696F78BB2}" presName="conn2-1" presStyleLbl="parChTrans1D2" presStyleIdx="3" presStyleCnt="4"/>
      <dgm:spPr/>
      <dgm:t>
        <a:bodyPr/>
        <a:lstStyle/>
        <a:p>
          <a:endParaRPr lang="en-US"/>
        </a:p>
      </dgm:t>
    </dgm:pt>
    <dgm:pt modelId="{76340DD9-278A-0946-90F5-6DD8369953EF}" type="pres">
      <dgm:prSet presAssocID="{0EC17A85-533D-AA43-B405-AA8696F78BB2}" presName="connTx" presStyleLbl="parChTrans1D2" presStyleIdx="3" presStyleCnt="4"/>
      <dgm:spPr/>
      <dgm:t>
        <a:bodyPr/>
        <a:lstStyle/>
        <a:p>
          <a:endParaRPr lang="en-US"/>
        </a:p>
      </dgm:t>
    </dgm:pt>
    <dgm:pt modelId="{7CCC5C6B-5D63-0F49-9F42-5E094FACEB42}" type="pres">
      <dgm:prSet presAssocID="{E010EFB3-6712-054E-9D58-92DAC6A584C3}" presName="root2" presStyleCnt="0"/>
      <dgm:spPr/>
    </dgm:pt>
    <dgm:pt modelId="{670CD344-BCA2-4449-A7B7-1211E74B188E}" type="pres">
      <dgm:prSet presAssocID="{E010EFB3-6712-054E-9D58-92DAC6A584C3}" presName="LevelTwoTextNode" presStyleLbl="node2" presStyleIdx="3" presStyleCnt="4">
        <dgm:presLayoutVars>
          <dgm:chPref val="3"/>
        </dgm:presLayoutVars>
      </dgm:prSet>
      <dgm:spPr/>
      <dgm:t>
        <a:bodyPr/>
        <a:lstStyle/>
        <a:p>
          <a:endParaRPr lang="en-US"/>
        </a:p>
      </dgm:t>
    </dgm:pt>
    <dgm:pt modelId="{AC74B5F0-9E80-BF4F-9BB0-23B2B0202B24}" type="pres">
      <dgm:prSet presAssocID="{E010EFB3-6712-054E-9D58-92DAC6A584C3}" presName="level3hierChild" presStyleCnt="0"/>
      <dgm:spPr/>
    </dgm:pt>
  </dgm:ptLst>
  <dgm:cxnLst>
    <dgm:cxn modelId="{AEBB5F25-87B6-43E9-9025-0A6681AF2536}" type="presOf" srcId="{AD82A911-F39A-A640-962E-A8B15FD2844C}" destId="{D7D1C29F-93A5-3143-A096-820D7038F975}" srcOrd="1" destOrd="0" presId="urn:microsoft.com/office/officeart/2008/layout/HorizontalMultiLevelHierarchy"/>
    <dgm:cxn modelId="{11EDA390-74C0-452D-A839-25A7AA4AB000}" type="presOf" srcId="{3281D36A-1934-1A47-8F0C-57F1CE121DD2}" destId="{DFC070D4-ABAB-264E-9E9D-61D0C9CD9BC7}" srcOrd="0" destOrd="0" presId="urn:microsoft.com/office/officeart/2008/layout/HorizontalMultiLevelHierarchy"/>
    <dgm:cxn modelId="{DE1C4283-43DB-4A1A-9EA7-18C07F345DB4}" type="presOf" srcId="{0EC17A85-533D-AA43-B405-AA8696F78BB2}" destId="{76340DD9-278A-0946-90F5-6DD8369953EF}" srcOrd="1" destOrd="0" presId="urn:microsoft.com/office/officeart/2008/layout/HorizontalMultiLevelHierarchy"/>
    <dgm:cxn modelId="{859B66A3-4AA5-422D-AF27-FDF2A3093F8D}" type="presOf" srcId="{AD82A911-F39A-A640-962E-A8B15FD2844C}" destId="{C3F09EC6-D606-3349-8E16-C3BE7CF75525}" srcOrd="0" destOrd="0" presId="urn:microsoft.com/office/officeart/2008/layout/HorizontalMultiLevelHierarchy"/>
    <dgm:cxn modelId="{8989E5C7-D049-4990-B5EC-CA682969B775}" type="presOf" srcId="{E010EFB3-6712-054E-9D58-92DAC6A584C3}" destId="{670CD344-BCA2-4449-A7B7-1211E74B188E}" srcOrd="0" destOrd="0" presId="urn:microsoft.com/office/officeart/2008/layout/HorizontalMultiLevelHierarchy"/>
    <dgm:cxn modelId="{DC6CB38D-9329-49FB-BC60-A47FCF353A98}" type="presOf" srcId="{282A7F66-773B-ED49-9489-B313772E400C}" destId="{DBBB510B-460A-A746-A0A1-3F7DDD98B04C}" srcOrd="1" destOrd="0" presId="urn:microsoft.com/office/officeart/2008/layout/HorizontalMultiLevelHierarchy"/>
    <dgm:cxn modelId="{AFFABB51-18B1-40B9-B698-BFD3EE6D60CB}" type="presOf" srcId="{5CD4A10B-5C8D-FA41-9734-F1394A0E8EF1}" destId="{67D0D120-1C1C-7745-9A73-D1E0B3AA7826}" srcOrd="1" destOrd="0" presId="urn:microsoft.com/office/officeart/2008/layout/HorizontalMultiLevelHierarchy"/>
    <dgm:cxn modelId="{75123DB2-C8B6-4C1C-9212-9E26CAD1E583}" type="presOf" srcId="{5CD4A10B-5C8D-FA41-9734-F1394A0E8EF1}" destId="{F665587A-958B-B04C-B682-35905CFDE7C4}" srcOrd="0" destOrd="0" presId="urn:microsoft.com/office/officeart/2008/layout/HorizontalMultiLevelHierarchy"/>
    <dgm:cxn modelId="{678A33E2-D3B7-F248-9BA1-7F700A63867C}" srcId="{3281D36A-1934-1A47-8F0C-57F1CE121DD2}" destId="{0B68F890-35D5-3F4F-8855-F7AEE8F3D2FE}" srcOrd="0" destOrd="0" parTransId="{AD82A911-F39A-A640-962E-A8B15FD2844C}" sibTransId="{F856030D-0BCD-FD4D-B230-56D5CEDC6DB9}"/>
    <dgm:cxn modelId="{C8739981-3D03-8142-B50E-728F867F5703}" srcId="{3281D36A-1934-1A47-8F0C-57F1CE121DD2}" destId="{C9222EAA-E0D5-604C-BA7D-F7E6AA4CA6E4}" srcOrd="2" destOrd="0" parTransId="{5CD4A10B-5C8D-FA41-9734-F1394A0E8EF1}" sibTransId="{2B4FB48D-FFAA-4D4D-B62C-313E87BF3617}"/>
    <dgm:cxn modelId="{11DB5208-D6D0-4F6A-AF64-73F056F8D17B}" type="presOf" srcId="{14AC240C-E8E1-4645-A6AE-F6FB66E9E626}" destId="{715FFD9F-BD51-1642-B25F-383F4112F678}" srcOrd="0" destOrd="0" presId="urn:microsoft.com/office/officeart/2008/layout/HorizontalMultiLevelHierarchy"/>
    <dgm:cxn modelId="{F257A1FC-FC07-4513-954E-A398980DB90E}" type="presOf" srcId="{282A7F66-773B-ED49-9489-B313772E400C}" destId="{BF1C047B-5641-EF47-82CC-9D7B4A51D38C}" srcOrd="0" destOrd="0" presId="urn:microsoft.com/office/officeart/2008/layout/HorizontalMultiLevelHierarchy"/>
    <dgm:cxn modelId="{17C7C9EC-A275-4B22-86EB-F61E4A42352C}" type="presOf" srcId="{C9222EAA-E0D5-604C-BA7D-F7E6AA4CA6E4}" destId="{015C7228-3AB7-5C4D-ACBF-E38095CD27C4}" srcOrd="0" destOrd="0" presId="urn:microsoft.com/office/officeart/2008/layout/HorizontalMultiLevelHierarchy"/>
    <dgm:cxn modelId="{FBC730B1-9737-44B9-B909-30E99B41F74A}" type="presOf" srcId="{0B68F890-35D5-3F4F-8855-F7AEE8F3D2FE}" destId="{6E7A8F6C-D939-8F42-B855-071DEE3DFBEE}" srcOrd="0" destOrd="0" presId="urn:microsoft.com/office/officeart/2008/layout/HorizontalMultiLevelHierarchy"/>
    <dgm:cxn modelId="{D61139AE-EB7A-5244-82FB-EFC5247309A6}" srcId="{1F889B38-D45F-F54E-A90B-1CB32CA66BDB}" destId="{3281D36A-1934-1A47-8F0C-57F1CE121DD2}" srcOrd="0" destOrd="0" parTransId="{5ADC9465-6494-A547-A822-57D7062308F7}" sibTransId="{8A3612A9-F335-684C-B76C-AF75B7BFF5F0}"/>
    <dgm:cxn modelId="{591F2CB0-3C7F-F245-82E0-CF32AC35E0F0}" srcId="{3281D36A-1934-1A47-8F0C-57F1CE121DD2}" destId="{14AC240C-E8E1-4645-A6AE-F6FB66E9E626}" srcOrd="1" destOrd="0" parTransId="{282A7F66-773B-ED49-9489-B313772E400C}" sibTransId="{52165738-F401-0842-A445-99E2896B36A6}"/>
    <dgm:cxn modelId="{2A186964-BF09-4E15-A152-2E366306D822}" type="presOf" srcId="{0EC17A85-533D-AA43-B405-AA8696F78BB2}" destId="{A5AEE348-064C-844A-948D-1A080EF2E1C3}" srcOrd="0" destOrd="0" presId="urn:microsoft.com/office/officeart/2008/layout/HorizontalMultiLevelHierarchy"/>
    <dgm:cxn modelId="{54BA8805-2F51-44E9-AFFD-9E1F3DF85C2A}" type="presOf" srcId="{1F889B38-D45F-F54E-A90B-1CB32CA66BDB}" destId="{CC9814F2-179D-9443-AA5B-1045691962A2}" srcOrd="0" destOrd="0" presId="urn:microsoft.com/office/officeart/2008/layout/HorizontalMultiLevelHierarchy"/>
    <dgm:cxn modelId="{B6C6F79F-20DF-5044-AE5F-3C4E7617BA8F}" srcId="{3281D36A-1934-1A47-8F0C-57F1CE121DD2}" destId="{E010EFB3-6712-054E-9D58-92DAC6A584C3}" srcOrd="3" destOrd="0" parTransId="{0EC17A85-533D-AA43-B405-AA8696F78BB2}" sibTransId="{113C50F9-264F-F141-97BB-1C83B8A2674A}"/>
    <dgm:cxn modelId="{74D2C853-BD7E-40BD-9A1B-2B57738A72C6}" type="presParOf" srcId="{CC9814F2-179D-9443-AA5B-1045691962A2}" destId="{009A941A-3F09-7E42-9EBC-22DE3418452B}" srcOrd="0" destOrd="0" presId="urn:microsoft.com/office/officeart/2008/layout/HorizontalMultiLevelHierarchy"/>
    <dgm:cxn modelId="{C8F01688-070B-4C7A-9B63-AD771CBC494B}" type="presParOf" srcId="{009A941A-3F09-7E42-9EBC-22DE3418452B}" destId="{DFC070D4-ABAB-264E-9E9D-61D0C9CD9BC7}" srcOrd="0" destOrd="0" presId="urn:microsoft.com/office/officeart/2008/layout/HorizontalMultiLevelHierarchy"/>
    <dgm:cxn modelId="{6ED8A19A-ED0B-496D-A9D8-3CA5A00D61D7}" type="presParOf" srcId="{009A941A-3F09-7E42-9EBC-22DE3418452B}" destId="{D5F9836A-6073-1B48-95D5-D31C637BA2C1}" srcOrd="1" destOrd="0" presId="urn:microsoft.com/office/officeart/2008/layout/HorizontalMultiLevelHierarchy"/>
    <dgm:cxn modelId="{9D57F8A4-8FC1-4BCF-99C9-2AACFDE7153C}" type="presParOf" srcId="{D5F9836A-6073-1B48-95D5-D31C637BA2C1}" destId="{C3F09EC6-D606-3349-8E16-C3BE7CF75525}" srcOrd="0" destOrd="0" presId="urn:microsoft.com/office/officeart/2008/layout/HorizontalMultiLevelHierarchy"/>
    <dgm:cxn modelId="{79698561-0583-4CBE-A283-9C8D07EF674A}" type="presParOf" srcId="{C3F09EC6-D606-3349-8E16-C3BE7CF75525}" destId="{D7D1C29F-93A5-3143-A096-820D7038F975}" srcOrd="0" destOrd="0" presId="urn:microsoft.com/office/officeart/2008/layout/HorizontalMultiLevelHierarchy"/>
    <dgm:cxn modelId="{4E6FB758-BB16-4258-A515-438E48026290}" type="presParOf" srcId="{D5F9836A-6073-1B48-95D5-D31C637BA2C1}" destId="{95B41BF1-63F1-7345-B7F1-E2F83C500B04}" srcOrd="1" destOrd="0" presId="urn:microsoft.com/office/officeart/2008/layout/HorizontalMultiLevelHierarchy"/>
    <dgm:cxn modelId="{41DD9D22-B7EB-4183-9338-8EEB0B12DAE4}" type="presParOf" srcId="{95B41BF1-63F1-7345-B7F1-E2F83C500B04}" destId="{6E7A8F6C-D939-8F42-B855-071DEE3DFBEE}" srcOrd="0" destOrd="0" presId="urn:microsoft.com/office/officeart/2008/layout/HorizontalMultiLevelHierarchy"/>
    <dgm:cxn modelId="{24B250E1-57BB-4ADB-8D77-C06D1E473F69}" type="presParOf" srcId="{95B41BF1-63F1-7345-B7F1-E2F83C500B04}" destId="{A81C5B0E-C055-F642-9BBE-477E528C37BB}" srcOrd="1" destOrd="0" presId="urn:microsoft.com/office/officeart/2008/layout/HorizontalMultiLevelHierarchy"/>
    <dgm:cxn modelId="{63FBB4E7-EC72-432D-AFB9-6CEEDD8F9FF3}" type="presParOf" srcId="{D5F9836A-6073-1B48-95D5-D31C637BA2C1}" destId="{BF1C047B-5641-EF47-82CC-9D7B4A51D38C}" srcOrd="2" destOrd="0" presId="urn:microsoft.com/office/officeart/2008/layout/HorizontalMultiLevelHierarchy"/>
    <dgm:cxn modelId="{6D36C107-99E9-4579-A96D-798CEDEA4A5A}" type="presParOf" srcId="{BF1C047B-5641-EF47-82CC-9D7B4A51D38C}" destId="{DBBB510B-460A-A746-A0A1-3F7DDD98B04C}" srcOrd="0" destOrd="0" presId="urn:microsoft.com/office/officeart/2008/layout/HorizontalMultiLevelHierarchy"/>
    <dgm:cxn modelId="{FE5E57EA-0E20-40E6-BD2E-520D5B367FEC}" type="presParOf" srcId="{D5F9836A-6073-1B48-95D5-D31C637BA2C1}" destId="{E6128727-5FA7-944F-BF7F-2F24392B6BA4}" srcOrd="3" destOrd="0" presId="urn:microsoft.com/office/officeart/2008/layout/HorizontalMultiLevelHierarchy"/>
    <dgm:cxn modelId="{5BFD26C7-AA76-4E92-A9AA-F56C30865BDE}" type="presParOf" srcId="{E6128727-5FA7-944F-BF7F-2F24392B6BA4}" destId="{715FFD9F-BD51-1642-B25F-383F4112F678}" srcOrd="0" destOrd="0" presId="urn:microsoft.com/office/officeart/2008/layout/HorizontalMultiLevelHierarchy"/>
    <dgm:cxn modelId="{48F16D1D-EAA6-4B86-91C7-369C18CB3FA8}" type="presParOf" srcId="{E6128727-5FA7-944F-BF7F-2F24392B6BA4}" destId="{16EFEF1E-6B0F-2C49-83FB-CC7F7DCBB0AB}" srcOrd="1" destOrd="0" presId="urn:microsoft.com/office/officeart/2008/layout/HorizontalMultiLevelHierarchy"/>
    <dgm:cxn modelId="{483618D8-8FC8-4830-A7E7-590569ED2CA8}" type="presParOf" srcId="{D5F9836A-6073-1B48-95D5-D31C637BA2C1}" destId="{F665587A-958B-B04C-B682-35905CFDE7C4}" srcOrd="4" destOrd="0" presId="urn:microsoft.com/office/officeart/2008/layout/HorizontalMultiLevelHierarchy"/>
    <dgm:cxn modelId="{A63D0E79-139E-4591-AD17-AAC9D0A1ED33}" type="presParOf" srcId="{F665587A-958B-B04C-B682-35905CFDE7C4}" destId="{67D0D120-1C1C-7745-9A73-D1E0B3AA7826}" srcOrd="0" destOrd="0" presId="urn:microsoft.com/office/officeart/2008/layout/HorizontalMultiLevelHierarchy"/>
    <dgm:cxn modelId="{A48D5FAD-D6BE-4308-AAC4-D51C4010BB8E}" type="presParOf" srcId="{D5F9836A-6073-1B48-95D5-D31C637BA2C1}" destId="{BFFE4023-9C8C-324C-86B2-00B79F778CD4}" srcOrd="5" destOrd="0" presId="urn:microsoft.com/office/officeart/2008/layout/HorizontalMultiLevelHierarchy"/>
    <dgm:cxn modelId="{6DC5D4D2-4945-425F-90FF-D5C4BCAEDBD6}" type="presParOf" srcId="{BFFE4023-9C8C-324C-86B2-00B79F778CD4}" destId="{015C7228-3AB7-5C4D-ACBF-E38095CD27C4}" srcOrd="0" destOrd="0" presId="urn:microsoft.com/office/officeart/2008/layout/HorizontalMultiLevelHierarchy"/>
    <dgm:cxn modelId="{6489761E-A421-4EE0-A15F-EEC256B801D9}" type="presParOf" srcId="{BFFE4023-9C8C-324C-86B2-00B79F778CD4}" destId="{80CC1782-E2BA-0642-ABE3-1E842EB66A5A}" srcOrd="1" destOrd="0" presId="urn:microsoft.com/office/officeart/2008/layout/HorizontalMultiLevelHierarchy"/>
    <dgm:cxn modelId="{D174994E-5C94-4713-8CD2-700E03DF0447}" type="presParOf" srcId="{D5F9836A-6073-1B48-95D5-D31C637BA2C1}" destId="{A5AEE348-064C-844A-948D-1A080EF2E1C3}" srcOrd="6" destOrd="0" presId="urn:microsoft.com/office/officeart/2008/layout/HorizontalMultiLevelHierarchy"/>
    <dgm:cxn modelId="{8AB3E273-8F2D-4C4E-ACED-A53D9A26AB43}" type="presParOf" srcId="{A5AEE348-064C-844A-948D-1A080EF2E1C3}" destId="{76340DD9-278A-0946-90F5-6DD8369953EF}" srcOrd="0" destOrd="0" presId="urn:microsoft.com/office/officeart/2008/layout/HorizontalMultiLevelHierarchy"/>
    <dgm:cxn modelId="{962EA8D5-F0F5-4097-88CD-E8F9E99441F2}" type="presParOf" srcId="{D5F9836A-6073-1B48-95D5-D31C637BA2C1}" destId="{7CCC5C6B-5D63-0F49-9F42-5E094FACEB42}" srcOrd="7" destOrd="0" presId="urn:microsoft.com/office/officeart/2008/layout/HorizontalMultiLevelHierarchy"/>
    <dgm:cxn modelId="{41A209FF-FCD1-442D-87CA-0F7801B705F9}" type="presParOf" srcId="{7CCC5C6B-5D63-0F49-9F42-5E094FACEB42}" destId="{670CD344-BCA2-4449-A7B7-1211E74B188E}" srcOrd="0" destOrd="0" presId="urn:microsoft.com/office/officeart/2008/layout/HorizontalMultiLevelHierarchy"/>
    <dgm:cxn modelId="{7082A2F9-1A64-4DD9-9034-459B24C8CEC0}" type="presParOf" srcId="{7CCC5C6B-5D63-0F49-9F42-5E094FACEB42}" destId="{AC74B5F0-9E80-BF4F-9BB0-23B2B0202B2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889B38-D45F-F54E-A90B-1CB32CA66BDB}"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3281D36A-1934-1A47-8F0C-57F1CE121DD2}">
      <dgm:prSet phldrT="[Text]"/>
      <dgm:spPr/>
      <dgm:t>
        <a:bodyPr/>
        <a:lstStyle/>
        <a:p>
          <a:r>
            <a:rPr lang="en-US" dirty="0" err="1" smtClean="0"/>
            <a:t>QoS</a:t>
          </a:r>
          <a:endParaRPr lang="en-US" dirty="0"/>
        </a:p>
      </dgm:t>
    </dgm:pt>
    <dgm:pt modelId="{5ADC9465-6494-A547-A822-57D7062308F7}" type="parTrans" cxnId="{D61139AE-EB7A-5244-82FB-EFC5247309A6}">
      <dgm:prSet/>
      <dgm:spPr/>
      <dgm:t>
        <a:bodyPr/>
        <a:lstStyle/>
        <a:p>
          <a:endParaRPr lang="en-US"/>
        </a:p>
      </dgm:t>
    </dgm:pt>
    <dgm:pt modelId="{8A3612A9-F335-684C-B76C-AF75B7BFF5F0}" type="sibTrans" cxnId="{D61139AE-EB7A-5244-82FB-EFC5247309A6}">
      <dgm:prSet/>
      <dgm:spPr/>
      <dgm:t>
        <a:bodyPr/>
        <a:lstStyle/>
        <a:p>
          <a:endParaRPr lang="en-US"/>
        </a:p>
      </dgm:t>
    </dgm:pt>
    <dgm:pt modelId="{0B68F890-35D5-3F4F-8855-F7AEE8F3D2FE}">
      <dgm:prSet phldrT="[Text]" custT="1"/>
      <dgm:spPr>
        <a:gradFill flip="none" rotWithShape="0">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en-US" sz="2000" dirty="0" smtClean="0"/>
            <a:t>Cloud security &amp; Privacy</a:t>
          </a:r>
          <a:endParaRPr lang="en-US" sz="2000" dirty="0"/>
        </a:p>
      </dgm:t>
    </dgm:pt>
    <dgm:pt modelId="{AD82A911-F39A-A640-962E-A8B15FD2844C}" type="parTrans" cxnId="{678A33E2-D3B7-F248-9BA1-7F700A63867C}">
      <dgm:prSet/>
      <dgm:spPr/>
      <dgm:t>
        <a:bodyPr/>
        <a:lstStyle/>
        <a:p>
          <a:endParaRPr lang="en-US"/>
        </a:p>
      </dgm:t>
    </dgm:pt>
    <dgm:pt modelId="{F856030D-0BCD-FD4D-B230-56D5CEDC6DB9}" type="sibTrans" cxnId="{678A33E2-D3B7-F248-9BA1-7F700A63867C}">
      <dgm:prSet/>
      <dgm:spPr/>
      <dgm:t>
        <a:bodyPr/>
        <a:lstStyle/>
        <a:p>
          <a:endParaRPr lang="en-US"/>
        </a:p>
      </dgm:t>
    </dgm:pt>
    <dgm:pt modelId="{A09D74F4-0589-4146-9C94-7C6100851D62}">
      <dgm:prSet phldrT="[Text]" custT="1"/>
      <dgm:spPr>
        <a:gradFill flip="none" rotWithShape="0">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en-US" sz="2000" dirty="0" smtClean="0"/>
            <a:t>Local Security &amp; Privacy</a:t>
          </a:r>
          <a:endParaRPr lang="en-US" sz="2000" dirty="0"/>
        </a:p>
      </dgm:t>
    </dgm:pt>
    <dgm:pt modelId="{0B81876E-A62E-864D-B1DF-3092AB3FDBDD}" type="parTrans" cxnId="{6A9E3F88-B0F4-B04D-9E52-911757C89F6C}">
      <dgm:prSet/>
      <dgm:spPr/>
      <dgm:t>
        <a:bodyPr/>
        <a:lstStyle/>
        <a:p>
          <a:endParaRPr lang="en-US"/>
        </a:p>
      </dgm:t>
    </dgm:pt>
    <dgm:pt modelId="{833A92C1-B69D-D14E-A58C-D1C81D453B84}" type="sibTrans" cxnId="{6A9E3F88-B0F4-B04D-9E52-911757C89F6C}">
      <dgm:prSet/>
      <dgm:spPr/>
      <dgm:t>
        <a:bodyPr/>
        <a:lstStyle/>
        <a:p>
          <a:endParaRPr lang="en-US"/>
        </a:p>
      </dgm:t>
    </dgm:pt>
    <dgm:pt modelId="{A61B2ABF-342C-2341-97E1-107D2F6358F4}">
      <dgm:prSet phldrT="[Text]" custT="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en-US" sz="2000" dirty="0" smtClean="0"/>
            <a:t>Hardware</a:t>
          </a:r>
          <a:endParaRPr lang="en-US" sz="2000" dirty="0"/>
        </a:p>
      </dgm:t>
    </dgm:pt>
    <dgm:pt modelId="{DACBAA36-CF14-474F-B0B9-35ADC585F157}" type="parTrans" cxnId="{CB4A9A4B-2B77-DD40-871E-100A987C8742}">
      <dgm:prSet/>
      <dgm:spPr/>
      <dgm:t>
        <a:bodyPr/>
        <a:lstStyle/>
        <a:p>
          <a:endParaRPr lang="en-US"/>
        </a:p>
      </dgm:t>
    </dgm:pt>
    <dgm:pt modelId="{A5C8CC1A-C404-334A-B5DE-C5101E0A153A}" type="sibTrans" cxnId="{CB4A9A4B-2B77-DD40-871E-100A987C8742}">
      <dgm:prSet/>
      <dgm:spPr/>
      <dgm:t>
        <a:bodyPr/>
        <a:lstStyle/>
        <a:p>
          <a:endParaRPr lang="en-US"/>
        </a:p>
      </dgm:t>
    </dgm:pt>
    <dgm:pt modelId="{339643BE-2693-D44B-A5B2-4D8AE5DEA32C}">
      <dgm:prSet phldrT="[Text]" custT="1"/>
      <dgm:spPr>
        <a:gradFill flip="none" rotWithShape="0">
          <a:gsLst>
            <a:gs pos="0">
              <a:schemeClr val="accent1"/>
            </a:gs>
            <a:gs pos="48000">
              <a:schemeClr val="accent2">
                <a:lumMod val="97000"/>
                <a:lumOff val="3000"/>
              </a:schemeClr>
            </a:gs>
            <a:gs pos="100000">
              <a:schemeClr val="accent2">
                <a:lumMod val="60000"/>
                <a:lumOff val="40000"/>
              </a:schemeClr>
            </a:gs>
          </a:gsLst>
          <a:lin ang="16200000" scaled="1"/>
          <a:tileRect/>
        </a:gradFill>
      </dgm:spPr>
      <dgm:t>
        <a:bodyPr/>
        <a:lstStyle/>
        <a:p>
          <a:r>
            <a:rPr lang="en-US" sz="2000" dirty="0" smtClean="0"/>
            <a:t>Trust &amp; Reputation</a:t>
          </a:r>
          <a:endParaRPr lang="en-US" sz="2000" dirty="0"/>
        </a:p>
      </dgm:t>
    </dgm:pt>
    <dgm:pt modelId="{53758DA1-8272-D54A-90E1-1FBDEB94984B}" type="parTrans" cxnId="{14EDF94F-DFCC-5B4B-BD4A-8625FF8327E4}">
      <dgm:prSet/>
      <dgm:spPr/>
      <dgm:t>
        <a:bodyPr/>
        <a:lstStyle/>
        <a:p>
          <a:endParaRPr lang="en-US"/>
        </a:p>
      </dgm:t>
    </dgm:pt>
    <dgm:pt modelId="{D6E26AB4-6A11-3740-A9E9-6A6742AB761D}" type="sibTrans" cxnId="{14EDF94F-DFCC-5B4B-BD4A-8625FF8327E4}">
      <dgm:prSet/>
      <dgm:spPr/>
      <dgm:t>
        <a:bodyPr/>
        <a:lstStyle/>
        <a:p>
          <a:endParaRPr lang="en-US"/>
        </a:p>
      </dgm:t>
    </dgm:pt>
    <dgm:pt modelId="{CC9814F2-179D-9443-AA5B-1045691962A2}" type="pres">
      <dgm:prSet presAssocID="{1F889B38-D45F-F54E-A90B-1CB32CA66BDB}" presName="Name0" presStyleCnt="0">
        <dgm:presLayoutVars>
          <dgm:chPref val="1"/>
          <dgm:dir/>
          <dgm:animOne val="branch"/>
          <dgm:animLvl val="lvl"/>
          <dgm:resizeHandles val="exact"/>
        </dgm:presLayoutVars>
      </dgm:prSet>
      <dgm:spPr/>
      <dgm:t>
        <a:bodyPr/>
        <a:lstStyle/>
        <a:p>
          <a:endParaRPr lang="en-US"/>
        </a:p>
      </dgm:t>
    </dgm:pt>
    <dgm:pt modelId="{009A941A-3F09-7E42-9EBC-22DE3418452B}" type="pres">
      <dgm:prSet presAssocID="{3281D36A-1934-1A47-8F0C-57F1CE121DD2}" presName="root1" presStyleCnt="0"/>
      <dgm:spPr/>
    </dgm:pt>
    <dgm:pt modelId="{DFC070D4-ABAB-264E-9E9D-61D0C9CD9BC7}" type="pres">
      <dgm:prSet presAssocID="{3281D36A-1934-1A47-8F0C-57F1CE121DD2}" presName="LevelOneTextNode" presStyleLbl="node0" presStyleIdx="0" presStyleCnt="1">
        <dgm:presLayoutVars>
          <dgm:chPref val="3"/>
        </dgm:presLayoutVars>
      </dgm:prSet>
      <dgm:spPr/>
      <dgm:t>
        <a:bodyPr/>
        <a:lstStyle/>
        <a:p>
          <a:endParaRPr lang="en-US"/>
        </a:p>
      </dgm:t>
    </dgm:pt>
    <dgm:pt modelId="{D5F9836A-6073-1B48-95D5-D31C637BA2C1}" type="pres">
      <dgm:prSet presAssocID="{3281D36A-1934-1A47-8F0C-57F1CE121DD2}" presName="level2hierChild" presStyleCnt="0"/>
      <dgm:spPr/>
    </dgm:pt>
    <dgm:pt modelId="{20197284-6047-1047-B786-1F8CA4C5406D}" type="pres">
      <dgm:prSet presAssocID="{53758DA1-8272-D54A-90E1-1FBDEB94984B}" presName="conn2-1" presStyleLbl="parChTrans1D2" presStyleIdx="0" presStyleCnt="4"/>
      <dgm:spPr/>
      <dgm:t>
        <a:bodyPr/>
        <a:lstStyle/>
        <a:p>
          <a:endParaRPr lang="en-US"/>
        </a:p>
      </dgm:t>
    </dgm:pt>
    <dgm:pt modelId="{556D1C6C-1B58-8C4A-8E46-11BF26248755}" type="pres">
      <dgm:prSet presAssocID="{53758DA1-8272-D54A-90E1-1FBDEB94984B}" presName="connTx" presStyleLbl="parChTrans1D2" presStyleIdx="0" presStyleCnt="4"/>
      <dgm:spPr/>
      <dgm:t>
        <a:bodyPr/>
        <a:lstStyle/>
        <a:p>
          <a:endParaRPr lang="en-US"/>
        </a:p>
      </dgm:t>
    </dgm:pt>
    <dgm:pt modelId="{D6E558CC-BB59-C64D-9BF5-44C1067FC87F}" type="pres">
      <dgm:prSet presAssocID="{339643BE-2693-D44B-A5B2-4D8AE5DEA32C}" presName="root2" presStyleCnt="0"/>
      <dgm:spPr/>
    </dgm:pt>
    <dgm:pt modelId="{5261AA3B-7517-3E4D-B8F8-D9E62310684D}" type="pres">
      <dgm:prSet presAssocID="{339643BE-2693-D44B-A5B2-4D8AE5DEA32C}" presName="LevelTwoTextNode" presStyleLbl="node2" presStyleIdx="0" presStyleCnt="4" custScaleX="123189">
        <dgm:presLayoutVars>
          <dgm:chPref val="3"/>
        </dgm:presLayoutVars>
      </dgm:prSet>
      <dgm:spPr/>
      <dgm:t>
        <a:bodyPr/>
        <a:lstStyle/>
        <a:p>
          <a:endParaRPr lang="en-US"/>
        </a:p>
      </dgm:t>
    </dgm:pt>
    <dgm:pt modelId="{554D8D1C-CE5E-F04F-B6B8-BC4BFB2AE76F}" type="pres">
      <dgm:prSet presAssocID="{339643BE-2693-D44B-A5B2-4D8AE5DEA32C}" presName="level3hierChild" presStyleCnt="0"/>
      <dgm:spPr/>
    </dgm:pt>
    <dgm:pt modelId="{C3F09EC6-D606-3349-8E16-C3BE7CF75525}" type="pres">
      <dgm:prSet presAssocID="{AD82A911-F39A-A640-962E-A8B15FD2844C}" presName="conn2-1" presStyleLbl="parChTrans1D2" presStyleIdx="1" presStyleCnt="4"/>
      <dgm:spPr/>
      <dgm:t>
        <a:bodyPr/>
        <a:lstStyle/>
        <a:p>
          <a:endParaRPr lang="en-US"/>
        </a:p>
      </dgm:t>
    </dgm:pt>
    <dgm:pt modelId="{D7D1C29F-93A5-3143-A096-820D7038F975}" type="pres">
      <dgm:prSet presAssocID="{AD82A911-F39A-A640-962E-A8B15FD2844C}" presName="connTx" presStyleLbl="parChTrans1D2" presStyleIdx="1" presStyleCnt="4"/>
      <dgm:spPr/>
      <dgm:t>
        <a:bodyPr/>
        <a:lstStyle/>
        <a:p>
          <a:endParaRPr lang="en-US"/>
        </a:p>
      </dgm:t>
    </dgm:pt>
    <dgm:pt modelId="{95B41BF1-63F1-7345-B7F1-E2F83C500B04}" type="pres">
      <dgm:prSet presAssocID="{0B68F890-35D5-3F4F-8855-F7AEE8F3D2FE}" presName="root2" presStyleCnt="0"/>
      <dgm:spPr/>
    </dgm:pt>
    <dgm:pt modelId="{6E7A8F6C-D939-8F42-B855-071DEE3DFBEE}" type="pres">
      <dgm:prSet presAssocID="{0B68F890-35D5-3F4F-8855-F7AEE8F3D2FE}" presName="LevelTwoTextNode" presStyleLbl="node2" presStyleIdx="1" presStyleCnt="4" custScaleX="122944">
        <dgm:presLayoutVars>
          <dgm:chPref val="3"/>
        </dgm:presLayoutVars>
      </dgm:prSet>
      <dgm:spPr/>
      <dgm:t>
        <a:bodyPr/>
        <a:lstStyle/>
        <a:p>
          <a:endParaRPr lang="en-US"/>
        </a:p>
      </dgm:t>
    </dgm:pt>
    <dgm:pt modelId="{A81C5B0E-C055-F642-9BBE-477E528C37BB}" type="pres">
      <dgm:prSet presAssocID="{0B68F890-35D5-3F4F-8855-F7AEE8F3D2FE}" presName="level3hierChild" presStyleCnt="0"/>
      <dgm:spPr/>
    </dgm:pt>
    <dgm:pt modelId="{E84134B0-10B6-6D42-A71D-9EBC6BD3131C}" type="pres">
      <dgm:prSet presAssocID="{0B81876E-A62E-864D-B1DF-3092AB3FDBDD}" presName="conn2-1" presStyleLbl="parChTrans1D2" presStyleIdx="2" presStyleCnt="4"/>
      <dgm:spPr/>
      <dgm:t>
        <a:bodyPr/>
        <a:lstStyle/>
        <a:p>
          <a:endParaRPr lang="en-US"/>
        </a:p>
      </dgm:t>
    </dgm:pt>
    <dgm:pt modelId="{83AC5C3E-7DC8-CF42-B712-E13D57AD237B}" type="pres">
      <dgm:prSet presAssocID="{0B81876E-A62E-864D-B1DF-3092AB3FDBDD}" presName="connTx" presStyleLbl="parChTrans1D2" presStyleIdx="2" presStyleCnt="4"/>
      <dgm:spPr/>
      <dgm:t>
        <a:bodyPr/>
        <a:lstStyle/>
        <a:p>
          <a:endParaRPr lang="en-US"/>
        </a:p>
      </dgm:t>
    </dgm:pt>
    <dgm:pt modelId="{370D3B69-64F6-7840-B789-33DACF00C830}" type="pres">
      <dgm:prSet presAssocID="{A09D74F4-0589-4146-9C94-7C6100851D62}" presName="root2" presStyleCnt="0"/>
      <dgm:spPr/>
    </dgm:pt>
    <dgm:pt modelId="{8700B064-E31D-1E48-AA47-C7662D6920A8}" type="pres">
      <dgm:prSet presAssocID="{A09D74F4-0589-4146-9C94-7C6100851D62}" presName="LevelTwoTextNode" presStyleLbl="node2" presStyleIdx="2" presStyleCnt="4" custScaleX="123190">
        <dgm:presLayoutVars>
          <dgm:chPref val="3"/>
        </dgm:presLayoutVars>
      </dgm:prSet>
      <dgm:spPr/>
      <dgm:t>
        <a:bodyPr/>
        <a:lstStyle/>
        <a:p>
          <a:endParaRPr lang="en-US"/>
        </a:p>
      </dgm:t>
    </dgm:pt>
    <dgm:pt modelId="{4FDDFDCB-3488-D440-8C84-416DD575D27F}" type="pres">
      <dgm:prSet presAssocID="{A09D74F4-0589-4146-9C94-7C6100851D62}" presName="level3hierChild" presStyleCnt="0"/>
      <dgm:spPr/>
    </dgm:pt>
    <dgm:pt modelId="{09FFF619-C60E-9B48-BF74-1DC42E446E4F}" type="pres">
      <dgm:prSet presAssocID="{DACBAA36-CF14-474F-B0B9-35ADC585F157}" presName="conn2-1" presStyleLbl="parChTrans1D2" presStyleIdx="3" presStyleCnt="4"/>
      <dgm:spPr/>
      <dgm:t>
        <a:bodyPr/>
        <a:lstStyle/>
        <a:p>
          <a:endParaRPr lang="en-US"/>
        </a:p>
      </dgm:t>
    </dgm:pt>
    <dgm:pt modelId="{87E2A42D-E1BB-1F4C-9DF9-2F73DC84103F}" type="pres">
      <dgm:prSet presAssocID="{DACBAA36-CF14-474F-B0B9-35ADC585F157}" presName="connTx" presStyleLbl="parChTrans1D2" presStyleIdx="3" presStyleCnt="4"/>
      <dgm:spPr/>
      <dgm:t>
        <a:bodyPr/>
        <a:lstStyle/>
        <a:p>
          <a:endParaRPr lang="en-US"/>
        </a:p>
      </dgm:t>
    </dgm:pt>
    <dgm:pt modelId="{C7EAE9B6-6278-0547-A6E0-737826041CD4}" type="pres">
      <dgm:prSet presAssocID="{A61B2ABF-342C-2341-97E1-107D2F6358F4}" presName="root2" presStyleCnt="0"/>
      <dgm:spPr/>
    </dgm:pt>
    <dgm:pt modelId="{6C729C41-9BB4-274B-AB28-1501BB7EE9A0}" type="pres">
      <dgm:prSet presAssocID="{A61B2ABF-342C-2341-97E1-107D2F6358F4}" presName="LevelTwoTextNode" presStyleLbl="node2" presStyleIdx="3" presStyleCnt="4" custScaleX="122944">
        <dgm:presLayoutVars>
          <dgm:chPref val="3"/>
        </dgm:presLayoutVars>
      </dgm:prSet>
      <dgm:spPr/>
      <dgm:t>
        <a:bodyPr/>
        <a:lstStyle/>
        <a:p>
          <a:endParaRPr lang="en-US"/>
        </a:p>
      </dgm:t>
    </dgm:pt>
    <dgm:pt modelId="{EE491F5D-2758-0047-9E68-529C2531445D}" type="pres">
      <dgm:prSet presAssocID="{A61B2ABF-342C-2341-97E1-107D2F6358F4}" presName="level3hierChild" presStyleCnt="0"/>
      <dgm:spPr/>
    </dgm:pt>
  </dgm:ptLst>
  <dgm:cxnLst>
    <dgm:cxn modelId="{6F85983B-7616-4885-818A-AFBE32984538}" type="presOf" srcId="{0B81876E-A62E-864D-B1DF-3092AB3FDBDD}" destId="{E84134B0-10B6-6D42-A71D-9EBC6BD3131C}" srcOrd="0" destOrd="0" presId="urn:microsoft.com/office/officeart/2008/layout/HorizontalMultiLevelHierarchy"/>
    <dgm:cxn modelId="{030D0570-CCE0-4AA5-A5D6-43E7AB96538F}" type="presOf" srcId="{339643BE-2693-D44B-A5B2-4D8AE5DEA32C}" destId="{5261AA3B-7517-3E4D-B8F8-D9E62310684D}" srcOrd="0" destOrd="0" presId="urn:microsoft.com/office/officeart/2008/layout/HorizontalMultiLevelHierarchy"/>
    <dgm:cxn modelId="{F0C996AE-18A5-4E52-93FA-1510DE1ECF17}" type="presOf" srcId="{1F889B38-D45F-F54E-A90B-1CB32CA66BDB}" destId="{CC9814F2-179D-9443-AA5B-1045691962A2}" srcOrd="0" destOrd="0" presId="urn:microsoft.com/office/officeart/2008/layout/HorizontalMultiLevelHierarchy"/>
    <dgm:cxn modelId="{D61139AE-EB7A-5244-82FB-EFC5247309A6}" srcId="{1F889B38-D45F-F54E-A90B-1CB32CA66BDB}" destId="{3281D36A-1934-1A47-8F0C-57F1CE121DD2}" srcOrd="0" destOrd="0" parTransId="{5ADC9465-6494-A547-A822-57D7062308F7}" sibTransId="{8A3612A9-F335-684C-B76C-AF75B7BFF5F0}"/>
    <dgm:cxn modelId="{6A9E3F88-B0F4-B04D-9E52-911757C89F6C}" srcId="{3281D36A-1934-1A47-8F0C-57F1CE121DD2}" destId="{A09D74F4-0589-4146-9C94-7C6100851D62}" srcOrd="2" destOrd="0" parTransId="{0B81876E-A62E-864D-B1DF-3092AB3FDBDD}" sibTransId="{833A92C1-B69D-D14E-A58C-D1C81D453B84}"/>
    <dgm:cxn modelId="{D842499E-596D-4ADF-B97D-95FEB0C7C9F0}" type="presOf" srcId="{3281D36A-1934-1A47-8F0C-57F1CE121DD2}" destId="{DFC070D4-ABAB-264E-9E9D-61D0C9CD9BC7}" srcOrd="0" destOrd="0" presId="urn:microsoft.com/office/officeart/2008/layout/HorizontalMultiLevelHierarchy"/>
    <dgm:cxn modelId="{F36702D7-43F5-4CA7-8D3B-7660EC264DB7}" type="presOf" srcId="{A61B2ABF-342C-2341-97E1-107D2F6358F4}" destId="{6C729C41-9BB4-274B-AB28-1501BB7EE9A0}" srcOrd="0" destOrd="0" presId="urn:microsoft.com/office/officeart/2008/layout/HorizontalMultiLevelHierarchy"/>
    <dgm:cxn modelId="{595B53E3-6118-4704-90E5-DE7CAA86E964}" type="presOf" srcId="{DACBAA36-CF14-474F-B0B9-35ADC585F157}" destId="{87E2A42D-E1BB-1F4C-9DF9-2F73DC84103F}" srcOrd="1" destOrd="0" presId="urn:microsoft.com/office/officeart/2008/layout/HorizontalMultiLevelHierarchy"/>
    <dgm:cxn modelId="{DDA96FFD-16E1-4E7E-8102-427D3D919E6A}" type="presOf" srcId="{AD82A911-F39A-A640-962E-A8B15FD2844C}" destId="{D7D1C29F-93A5-3143-A096-820D7038F975}" srcOrd="1" destOrd="0" presId="urn:microsoft.com/office/officeart/2008/layout/HorizontalMultiLevelHierarchy"/>
    <dgm:cxn modelId="{247AE714-A16A-4D9C-A1D9-98AE212BCECE}" type="presOf" srcId="{0B81876E-A62E-864D-B1DF-3092AB3FDBDD}" destId="{83AC5C3E-7DC8-CF42-B712-E13D57AD237B}" srcOrd="1" destOrd="0" presId="urn:microsoft.com/office/officeart/2008/layout/HorizontalMultiLevelHierarchy"/>
    <dgm:cxn modelId="{4F42CA6A-927F-4D40-AC1E-C264CCE88632}" type="presOf" srcId="{53758DA1-8272-D54A-90E1-1FBDEB94984B}" destId="{20197284-6047-1047-B786-1F8CA4C5406D}" srcOrd="0" destOrd="0" presId="urn:microsoft.com/office/officeart/2008/layout/HorizontalMultiLevelHierarchy"/>
    <dgm:cxn modelId="{678A33E2-D3B7-F248-9BA1-7F700A63867C}" srcId="{3281D36A-1934-1A47-8F0C-57F1CE121DD2}" destId="{0B68F890-35D5-3F4F-8855-F7AEE8F3D2FE}" srcOrd="1" destOrd="0" parTransId="{AD82A911-F39A-A640-962E-A8B15FD2844C}" sibTransId="{F856030D-0BCD-FD4D-B230-56D5CEDC6DB9}"/>
    <dgm:cxn modelId="{14EDF94F-DFCC-5B4B-BD4A-8625FF8327E4}" srcId="{3281D36A-1934-1A47-8F0C-57F1CE121DD2}" destId="{339643BE-2693-D44B-A5B2-4D8AE5DEA32C}" srcOrd="0" destOrd="0" parTransId="{53758DA1-8272-D54A-90E1-1FBDEB94984B}" sibTransId="{D6E26AB4-6A11-3740-A9E9-6A6742AB761D}"/>
    <dgm:cxn modelId="{CB4A9A4B-2B77-DD40-871E-100A987C8742}" srcId="{3281D36A-1934-1A47-8F0C-57F1CE121DD2}" destId="{A61B2ABF-342C-2341-97E1-107D2F6358F4}" srcOrd="3" destOrd="0" parTransId="{DACBAA36-CF14-474F-B0B9-35ADC585F157}" sibTransId="{A5C8CC1A-C404-334A-B5DE-C5101E0A153A}"/>
    <dgm:cxn modelId="{DFF40A58-ADE5-4511-8A3A-1B8FC256C24C}" type="presOf" srcId="{53758DA1-8272-D54A-90E1-1FBDEB94984B}" destId="{556D1C6C-1B58-8C4A-8E46-11BF26248755}" srcOrd="1" destOrd="0" presId="urn:microsoft.com/office/officeart/2008/layout/HorizontalMultiLevelHierarchy"/>
    <dgm:cxn modelId="{B5B0165C-9DF7-4B8D-A968-DB5105606AA6}" type="presOf" srcId="{DACBAA36-CF14-474F-B0B9-35ADC585F157}" destId="{09FFF619-C60E-9B48-BF74-1DC42E446E4F}" srcOrd="0" destOrd="0" presId="urn:microsoft.com/office/officeart/2008/layout/HorizontalMultiLevelHierarchy"/>
    <dgm:cxn modelId="{D2E1E59D-58DB-4D29-9C04-AC2507FADB2C}" type="presOf" srcId="{AD82A911-F39A-A640-962E-A8B15FD2844C}" destId="{C3F09EC6-D606-3349-8E16-C3BE7CF75525}" srcOrd="0" destOrd="0" presId="urn:microsoft.com/office/officeart/2008/layout/HorizontalMultiLevelHierarchy"/>
    <dgm:cxn modelId="{65DF3EA3-FC0B-4B4F-B580-67FFEA846738}" type="presOf" srcId="{A09D74F4-0589-4146-9C94-7C6100851D62}" destId="{8700B064-E31D-1E48-AA47-C7662D6920A8}" srcOrd="0" destOrd="0" presId="urn:microsoft.com/office/officeart/2008/layout/HorizontalMultiLevelHierarchy"/>
    <dgm:cxn modelId="{D1459896-CC8A-4955-9EA8-C33AA962952D}" type="presOf" srcId="{0B68F890-35D5-3F4F-8855-F7AEE8F3D2FE}" destId="{6E7A8F6C-D939-8F42-B855-071DEE3DFBEE}" srcOrd="0" destOrd="0" presId="urn:microsoft.com/office/officeart/2008/layout/HorizontalMultiLevelHierarchy"/>
    <dgm:cxn modelId="{7025D81C-12E9-46B1-8B74-4A6CEDE84DCA}" type="presParOf" srcId="{CC9814F2-179D-9443-AA5B-1045691962A2}" destId="{009A941A-3F09-7E42-9EBC-22DE3418452B}" srcOrd="0" destOrd="0" presId="urn:microsoft.com/office/officeart/2008/layout/HorizontalMultiLevelHierarchy"/>
    <dgm:cxn modelId="{BCB6E644-0A88-479C-8E37-06CAF13A9310}" type="presParOf" srcId="{009A941A-3F09-7E42-9EBC-22DE3418452B}" destId="{DFC070D4-ABAB-264E-9E9D-61D0C9CD9BC7}" srcOrd="0" destOrd="0" presId="urn:microsoft.com/office/officeart/2008/layout/HorizontalMultiLevelHierarchy"/>
    <dgm:cxn modelId="{6210763D-2D14-4615-9BE2-74FED83085D3}" type="presParOf" srcId="{009A941A-3F09-7E42-9EBC-22DE3418452B}" destId="{D5F9836A-6073-1B48-95D5-D31C637BA2C1}" srcOrd="1" destOrd="0" presId="urn:microsoft.com/office/officeart/2008/layout/HorizontalMultiLevelHierarchy"/>
    <dgm:cxn modelId="{D85646FD-500C-4B25-BC4D-CECF151594C6}" type="presParOf" srcId="{D5F9836A-6073-1B48-95D5-D31C637BA2C1}" destId="{20197284-6047-1047-B786-1F8CA4C5406D}" srcOrd="0" destOrd="0" presId="urn:microsoft.com/office/officeart/2008/layout/HorizontalMultiLevelHierarchy"/>
    <dgm:cxn modelId="{1A481E54-3842-45EE-BDA6-630E2F8C9BB6}" type="presParOf" srcId="{20197284-6047-1047-B786-1F8CA4C5406D}" destId="{556D1C6C-1B58-8C4A-8E46-11BF26248755}" srcOrd="0" destOrd="0" presId="urn:microsoft.com/office/officeart/2008/layout/HorizontalMultiLevelHierarchy"/>
    <dgm:cxn modelId="{B21A56F5-C065-403F-9A35-666AFF1F9AE3}" type="presParOf" srcId="{D5F9836A-6073-1B48-95D5-D31C637BA2C1}" destId="{D6E558CC-BB59-C64D-9BF5-44C1067FC87F}" srcOrd="1" destOrd="0" presId="urn:microsoft.com/office/officeart/2008/layout/HorizontalMultiLevelHierarchy"/>
    <dgm:cxn modelId="{B0BC3D06-465D-4425-9F6C-70808924B06F}" type="presParOf" srcId="{D6E558CC-BB59-C64D-9BF5-44C1067FC87F}" destId="{5261AA3B-7517-3E4D-B8F8-D9E62310684D}" srcOrd="0" destOrd="0" presId="urn:microsoft.com/office/officeart/2008/layout/HorizontalMultiLevelHierarchy"/>
    <dgm:cxn modelId="{E4FEA53A-F4D0-477B-AFE0-659EA58E29FB}" type="presParOf" srcId="{D6E558CC-BB59-C64D-9BF5-44C1067FC87F}" destId="{554D8D1C-CE5E-F04F-B6B8-BC4BFB2AE76F}" srcOrd="1" destOrd="0" presId="urn:microsoft.com/office/officeart/2008/layout/HorizontalMultiLevelHierarchy"/>
    <dgm:cxn modelId="{E261686D-4019-424A-B2BE-8C6EE0195644}" type="presParOf" srcId="{D5F9836A-6073-1B48-95D5-D31C637BA2C1}" destId="{C3F09EC6-D606-3349-8E16-C3BE7CF75525}" srcOrd="2" destOrd="0" presId="urn:microsoft.com/office/officeart/2008/layout/HorizontalMultiLevelHierarchy"/>
    <dgm:cxn modelId="{163CC668-62AB-4EB4-8666-40DE32F025F7}" type="presParOf" srcId="{C3F09EC6-D606-3349-8E16-C3BE7CF75525}" destId="{D7D1C29F-93A5-3143-A096-820D7038F975}" srcOrd="0" destOrd="0" presId="urn:microsoft.com/office/officeart/2008/layout/HorizontalMultiLevelHierarchy"/>
    <dgm:cxn modelId="{2690A162-C0D4-4922-B002-F3B358659F57}" type="presParOf" srcId="{D5F9836A-6073-1B48-95D5-D31C637BA2C1}" destId="{95B41BF1-63F1-7345-B7F1-E2F83C500B04}" srcOrd="3" destOrd="0" presId="urn:microsoft.com/office/officeart/2008/layout/HorizontalMultiLevelHierarchy"/>
    <dgm:cxn modelId="{659D2A03-240D-4431-B8CF-8DDBBC6F4D90}" type="presParOf" srcId="{95B41BF1-63F1-7345-B7F1-E2F83C500B04}" destId="{6E7A8F6C-D939-8F42-B855-071DEE3DFBEE}" srcOrd="0" destOrd="0" presId="urn:microsoft.com/office/officeart/2008/layout/HorizontalMultiLevelHierarchy"/>
    <dgm:cxn modelId="{D5067A1F-5EA3-4A5C-AEF8-2761D09572D5}" type="presParOf" srcId="{95B41BF1-63F1-7345-B7F1-E2F83C500B04}" destId="{A81C5B0E-C055-F642-9BBE-477E528C37BB}" srcOrd="1" destOrd="0" presId="urn:microsoft.com/office/officeart/2008/layout/HorizontalMultiLevelHierarchy"/>
    <dgm:cxn modelId="{91055508-3D00-49F6-8B58-53D4F1E98A8D}" type="presParOf" srcId="{D5F9836A-6073-1B48-95D5-D31C637BA2C1}" destId="{E84134B0-10B6-6D42-A71D-9EBC6BD3131C}" srcOrd="4" destOrd="0" presId="urn:microsoft.com/office/officeart/2008/layout/HorizontalMultiLevelHierarchy"/>
    <dgm:cxn modelId="{B530477F-7A87-409B-92BD-B4BE82256966}" type="presParOf" srcId="{E84134B0-10B6-6D42-A71D-9EBC6BD3131C}" destId="{83AC5C3E-7DC8-CF42-B712-E13D57AD237B}" srcOrd="0" destOrd="0" presId="urn:microsoft.com/office/officeart/2008/layout/HorizontalMultiLevelHierarchy"/>
    <dgm:cxn modelId="{4A0F56DC-9858-4744-8CAE-75FE7871635C}" type="presParOf" srcId="{D5F9836A-6073-1B48-95D5-D31C637BA2C1}" destId="{370D3B69-64F6-7840-B789-33DACF00C830}" srcOrd="5" destOrd="0" presId="urn:microsoft.com/office/officeart/2008/layout/HorizontalMultiLevelHierarchy"/>
    <dgm:cxn modelId="{A9EE9E5C-8F57-4F29-8126-5AE4FBE24FD4}" type="presParOf" srcId="{370D3B69-64F6-7840-B789-33DACF00C830}" destId="{8700B064-E31D-1E48-AA47-C7662D6920A8}" srcOrd="0" destOrd="0" presId="urn:microsoft.com/office/officeart/2008/layout/HorizontalMultiLevelHierarchy"/>
    <dgm:cxn modelId="{33F9E5D0-28A4-4A53-AB2A-CFFB393D6C22}" type="presParOf" srcId="{370D3B69-64F6-7840-B789-33DACF00C830}" destId="{4FDDFDCB-3488-D440-8C84-416DD575D27F}" srcOrd="1" destOrd="0" presId="urn:microsoft.com/office/officeart/2008/layout/HorizontalMultiLevelHierarchy"/>
    <dgm:cxn modelId="{57C9D002-7E36-43B9-86DF-011B13ED8E5B}" type="presParOf" srcId="{D5F9836A-6073-1B48-95D5-D31C637BA2C1}" destId="{09FFF619-C60E-9B48-BF74-1DC42E446E4F}" srcOrd="6" destOrd="0" presId="urn:microsoft.com/office/officeart/2008/layout/HorizontalMultiLevelHierarchy"/>
    <dgm:cxn modelId="{9F834F2E-6EC6-45F4-ACEF-AD91F85942A7}" type="presParOf" srcId="{09FFF619-C60E-9B48-BF74-1DC42E446E4F}" destId="{87E2A42D-E1BB-1F4C-9DF9-2F73DC84103F}" srcOrd="0" destOrd="0" presId="urn:microsoft.com/office/officeart/2008/layout/HorizontalMultiLevelHierarchy"/>
    <dgm:cxn modelId="{E9C4F2AB-1E7E-4BC6-8251-484154C69217}" type="presParOf" srcId="{D5F9836A-6073-1B48-95D5-D31C637BA2C1}" destId="{C7EAE9B6-6278-0547-A6E0-737826041CD4}" srcOrd="7" destOrd="0" presId="urn:microsoft.com/office/officeart/2008/layout/HorizontalMultiLevelHierarchy"/>
    <dgm:cxn modelId="{8B39E035-1292-4995-9C5A-92679C3F61CD}" type="presParOf" srcId="{C7EAE9B6-6278-0547-A6E0-737826041CD4}" destId="{6C729C41-9BB4-274B-AB28-1501BB7EE9A0}" srcOrd="0" destOrd="0" presId="urn:microsoft.com/office/officeart/2008/layout/HorizontalMultiLevelHierarchy"/>
    <dgm:cxn modelId="{8B0C3A44-FFA8-4825-8EA4-91288A53D4A5}" type="presParOf" srcId="{C7EAE9B6-6278-0547-A6E0-737826041CD4}" destId="{EE491F5D-2758-0047-9E68-529C2531445D}"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A5B1F1-79D8-4DE3-9BF7-CA26D2BB4B90}"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US"/>
        </a:p>
      </dgm:t>
    </dgm:pt>
    <dgm:pt modelId="{5FCF4D86-ED02-4665-B107-60B78ACED5AA}">
      <dgm:prSet/>
      <dgm:spPr/>
      <dgm:t>
        <a:bodyPr/>
        <a:lstStyle/>
        <a:p>
          <a:pPr rtl="0"/>
          <a:r>
            <a:rPr lang="en-US" b="0" i="0" baseline="0" dirty="0" smtClean="0"/>
            <a:t>Encryption</a:t>
          </a:r>
          <a:endParaRPr lang="en-US" b="0" i="0" baseline="0" dirty="0"/>
        </a:p>
      </dgm:t>
    </dgm:pt>
    <dgm:pt modelId="{E4051ECB-09C0-4B23-8B7C-DAE88796AA9C}" type="parTrans" cxnId="{A13AA43F-DD8A-4DFC-9419-DAC3DDB62048}">
      <dgm:prSet/>
      <dgm:spPr/>
      <dgm:t>
        <a:bodyPr/>
        <a:lstStyle/>
        <a:p>
          <a:endParaRPr lang="en-US"/>
        </a:p>
      </dgm:t>
    </dgm:pt>
    <dgm:pt modelId="{F3F1003F-5C0A-4DC0-942E-AE65F6C78FAF}" type="sibTrans" cxnId="{A13AA43F-DD8A-4DFC-9419-DAC3DDB62048}">
      <dgm:prSet/>
      <dgm:spPr/>
      <dgm:t>
        <a:bodyPr/>
        <a:lstStyle/>
        <a:p>
          <a:endParaRPr lang="en-US"/>
        </a:p>
      </dgm:t>
    </dgm:pt>
    <dgm:pt modelId="{A687EC34-6528-4397-BCA3-07AA4A9A1469}" type="pres">
      <dgm:prSet presAssocID="{E3A5B1F1-79D8-4DE3-9BF7-CA26D2BB4B90}" presName="CompostProcess" presStyleCnt="0">
        <dgm:presLayoutVars>
          <dgm:dir/>
          <dgm:resizeHandles val="exact"/>
        </dgm:presLayoutVars>
      </dgm:prSet>
      <dgm:spPr/>
      <dgm:t>
        <a:bodyPr/>
        <a:lstStyle/>
        <a:p>
          <a:endParaRPr lang="en-US"/>
        </a:p>
      </dgm:t>
    </dgm:pt>
    <dgm:pt modelId="{592C3A1A-35B0-4AF0-8F41-A601BCA3C4A3}" type="pres">
      <dgm:prSet presAssocID="{E3A5B1F1-79D8-4DE3-9BF7-CA26D2BB4B90}" presName="arrow" presStyleLbl="bgShp" presStyleIdx="0" presStyleCnt="1" custLinFactNeighborX="36425"/>
      <dgm:spPr/>
    </dgm:pt>
    <dgm:pt modelId="{6AC30DA7-767B-4EE1-A8DE-E43976BD48E4}" type="pres">
      <dgm:prSet presAssocID="{E3A5B1F1-79D8-4DE3-9BF7-CA26D2BB4B90}" presName="linearProcess" presStyleCnt="0"/>
      <dgm:spPr/>
    </dgm:pt>
    <dgm:pt modelId="{54074CB8-2890-4E8A-A058-7FB2C3608006}" type="pres">
      <dgm:prSet presAssocID="{5FCF4D86-ED02-4665-B107-60B78ACED5AA}" presName="textNode" presStyleLbl="node1" presStyleIdx="0" presStyleCnt="1">
        <dgm:presLayoutVars>
          <dgm:bulletEnabled val="1"/>
        </dgm:presLayoutVars>
      </dgm:prSet>
      <dgm:spPr/>
      <dgm:t>
        <a:bodyPr/>
        <a:lstStyle/>
        <a:p>
          <a:endParaRPr lang="en-US"/>
        </a:p>
      </dgm:t>
    </dgm:pt>
  </dgm:ptLst>
  <dgm:cxnLst>
    <dgm:cxn modelId="{A13AA43F-DD8A-4DFC-9419-DAC3DDB62048}" srcId="{E3A5B1F1-79D8-4DE3-9BF7-CA26D2BB4B90}" destId="{5FCF4D86-ED02-4665-B107-60B78ACED5AA}" srcOrd="0" destOrd="0" parTransId="{E4051ECB-09C0-4B23-8B7C-DAE88796AA9C}" sibTransId="{F3F1003F-5C0A-4DC0-942E-AE65F6C78FAF}"/>
    <dgm:cxn modelId="{EF73A461-437D-4918-9BA7-C60A1548117C}" type="presOf" srcId="{E3A5B1F1-79D8-4DE3-9BF7-CA26D2BB4B90}" destId="{A687EC34-6528-4397-BCA3-07AA4A9A1469}" srcOrd="0" destOrd="0" presId="urn:microsoft.com/office/officeart/2005/8/layout/hProcess9"/>
    <dgm:cxn modelId="{0110DD82-E1FE-4B84-8B69-B4D7F411D07F}" type="presOf" srcId="{5FCF4D86-ED02-4665-B107-60B78ACED5AA}" destId="{54074CB8-2890-4E8A-A058-7FB2C3608006}" srcOrd="0" destOrd="0" presId="urn:microsoft.com/office/officeart/2005/8/layout/hProcess9"/>
    <dgm:cxn modelId="{8567A426-F142-402B-A9E4-FF5FCBC96FB5}" type="presParOf" srcId="{A687EC34-6528-4397-BCA3-07AA4A9A1469}" destId="{592C3A1A-35B0-4AF0-8F41-A601BCA3C4A3}" srcOrd="0" destOrd="0" presId="urn:microsoft.com/office/officeart/2005/8/layout/hProcess9"/>
    <dgm:cxn modelId="{34DAE3EA-C70C-4631-B19B-1F399A004585}" type="presParOf" srcId="{A687EC34-6528-4397-BCA3-07AA4A9A1469}" destId="{6AC30DA7-767B-4EE1-A8DE-E43976BD48E4}" srcOrd="1" destOrd="0" presId="urn:microsoft.com/office/officeart/2005/8/layout/hProcess9"/>
    <dgm:cxn modelId="{F2E6E0FB-84FE-4D60-AB1C-5E3A248C1A88}" type="presParOf" srcId="{6AC30DA7-767B-4EE1-A8DE-E43976BD48E4}" destId="{54074CB8-2890-4E8A-A058-7FB2C3608006}"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A5B1F1-79D8-4DE3-9BF7-CA26D2BB4B90}"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US"/>
        </a:p>
      </dgm:t>
    </dgm:pt>
    <dgm:pt modelId="{5FCF4D86-ED02-4665-B107-60B78ACED5AA}">
      <dgm:prSet/>
      <dgm:spPr/>
      <dgm:t>
        <a:bodyPr/>
        <a:lstStyle/>
        <a:p>
          <a:pPr algn="r" rtl="0"/>
          <a:r>
            <a:rPr lang="en-US" b="0" i="0" baseline="0" dirty="0" smtClean="0"/>
            <a:t>Key Exchange</a:t>
          </a:r>
          <a:endParaRPr lang="en-US" b="0" i="0" baseline="0" dirty="0"/>
        </a:p>
      </dgm:t>
    </dgm:pt>
    <dgm:pt modelId="{E4051ECB-09C0-4B23-8B7C-DAE88796AA9C}" type="parTrans" cxnId="{A13AA43F-DD8A-4DFC-9419-DAC3DDB62048}">
      <dgm:prSet/>
      <dgm:spPr/>
      <dgm:t>
        <a:bodyPr/>
        <a:lstStyle/>
        <a:p>
          <a:pPr algn="r"/>
          <a:endParaRPr lang="en-US"/>
        </a:p>
      </dgm:t>
    </dgm:pt>
    <dgm:pt modelId="{F3F1003F-5C0A-4DC0-942E-AE65F6C78FAF}" type="sibTrans" cxnId="{A13AA43F-DD8A-4DFC-9419-DAC3DDB62048}">
      <dgm:prSet/>
      <dgm:spPr/>
      <dgm:t>
        <a:bodyPr/>
        <a:lstStyle/>
        <a:p>
          <a:pPr algn="r"/>
          <a:endParaRPr lang="en-US"/>
        </a:p>
      </dgm:t>
    </dgm:pt>
    <dgm:pt modelId="{A687EC34-6528-4397-BCA3-07AA4A9A1469}" type="pres">
      <dgm:prSet presAssocID="{E3A5B1F1-79D8-4DE3-9BF7-CA26D2BB4B90}" presName="CompostProcess" presStyleCnt="0">
        <dgm:presLayoutVars>
          <dgm:dir val="rev"/>
          <dgm:resizeHandles val="exact"/>
        </dgm:presLayoutVars>
      </dgm:prSet>
      <dgm:spPr/>
      <dgm:t>
        <a:bodyPr/>
        <a:lstStyle/>
        <a:p>
          <a:endParaRPr lang="en-US"/>
        </a:p>
      </dgm:t>
    </dgm:pt>
    <dgm:pt modelId="{592C3A1A-35B0-4AF0-8F41-A601BCA3C4A3}" type="pres">
      <dgm:prSet presAssocID="{E3A5B1F1-79D8-4DE3-9BF7-CA26D2BB4B90}" presName="arrow" presStyleLbl="bgShp" presStyleIdx="0" presStyleCnt="1" custLinFactNeighborX="-8823"/>
      <dgm:spPr/>
    </dgm:pt>
    <dgm:pt modelId="{6AC30DA7-767B-4EE1-A8DE-E43976BD48E4}" type="pres">
      <dgm:prSet presAssocID="{E3A5B1F1-79D8-4DE3-9BF7-CA26D2BB4B90}" presName="linearProcess" presStyleCnt="0"/>
      <dgm:spPr/>
    </dgm:pt>
    <dgm:pt modelId="{54074CB8-2890-4E8A-A058-7FB2C3608006}" type="pres">
      <dgm:prSet presAssocID="{5FCF4D86-ED02-4665-B107-60B78ACED5AA}" presName="textNode" presStyleLbl="node1" presStyleIdx="0" presStyleCnt="1" custScaleY="100000" custLinFactNeighborX="4891" custLinFactNeighborY="-6818">
        <dgm:presLayoutVars>
          <dgm:bulletEnabled val="1"/>
        </dgm:presLayoutVars>
      </dgm:prSet>
      <dgm:spPr/>
      <dgm:t>
        <a:bodyPr/>
        <a:lstStyle/>
        <a:p>
          <a:endParaRPr lang="en-US"/>
        </a:p>
      </dgm:t>
    </dgm:pt>
  </dgm:ptLst>
  <dgm:cxnLst>
    <dgm:cxn modelId="{A13AA43F-DD8A-4DFC-9419-DAC3DDB62048}" srcId="{E3A5B1F1-79D8-4DE3-9BF7-CA26D2BB4B90}" destId="{5FCF4D86-ED02-4665-B107-60B78ACED5AA}" srcOrd="0" destOrd="0" parTransId="{E4051ECB-09C0-4B23-8B7C-DAE88796AA9C}" sibTransId="{F3F1003F-5C0A-4DC0-942E-AE65F6C78FAF}"/>
    <dgm:cxn modelId="{8DD31BC8-17E5-4D13-AADC-EA9E326FE779}" type="presOf" srcId="{5FCF4D86-ED02-4665-B107-60B78ACED5AA}" destId="{54074CB8-2890-4E8A-A058-7FB2C3608006}" srcOrd="0" destOrd="0" presId="urn:microsoft.com/office/officeart/2005/8/layout/hProcess9"/>
    <dgm:cxn modelId="{63C291C0-518A-4352-9939-EEB0A5978B2F}" type="presOf" srcId="{E3A5B1F1-79D8-4DE3-9BF7-CA26D2BB4B90}" destId="{A687EC34-6528-4397-BCA3-07AA4A9A1469}" srcOrd="0" destOrd="0" presId="urn:microsoft.com/office/officeart/2005/8/layout/hProcess9"/>
    <dgm:cxn modelId="{7B3976C0-76FD-4739-B944-604D65DB8B82}" type="presParOf" srcId="{A687EC34-6528-4397-BCA3-07AA4A9A1469}" destId="{592C3A1A-35B0-4AF0-8F41-A601BCA3C4A3}" srcOrd="0" destOrd="0" presId="urn:microsoft.com/office/officeart/2005/8/layout/hProcess9"/>
    <dgm:cxn modelId="{DD505599-8AED-4AC2-A168-99955816F391}" type="presParOf" srcId="{A687EC34-6528-4397-BCA3-07AA4A9A1469}" destId="{6AC30DA7-767B-4EE1-A8DE-E43976BD48E4}" srcOrd="1" destOrd="0" presId="urn:microsoft.com/office/officeart/2005/8/layout/hProcess9"/>
    <dgm:cxn modelId="{FF208AE1-16C3-45EC-AE10-3AA162B09D17}" type="presParOf" srcId="{6AC30DA7-767B-4EE1-A8DE-E43976BD48E4}" destId="{54074CB8-2890-4E8A-A058-7FB2C3608006}" srcOrd="0"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7818C8-AD55-4596-826D-FF9E69EFD2AB}" type="doc">
      <dgm:prSet loTypeId="urn:microsoft.com/office/officeart/2005/8/layout/hProcess9" loCatId="process" qsTypeId="urn:microsoft.com/office/officeart/2005/8/quickstyle/simple1" qsCatId="simple" csTypeId="urn:microsoft.com/office/officeart/2005/8/colors/colorful4" csCatId="colorful" phldr="1"/>
      <dgm:spPr/>
    </dgm:pt>
    <dgm:pt modelId="{F843C6CF-F799-4FA4-9DC6-D318ACABBFC1}">
      <dgm:prSet phldrT="[Text]"/>
      <dgm:spPr/>
      <dgm:t>
        <a:bodyPr/>
        <a:lstStyle/>
        <a:p>
          <a:r>
            <a:rPr lang="en-US" dirty="0" smtClean="0"/>
            <a:t>Camera</a:t>
          </a:r>
          <a:endParaRPr lang="en-US" dirty="0"/>
        </a:p>
      </dgm:t>
    </dgm:pt>
    <dgm:pt modelId="{F3B4BB5E-742F-4C43-846D-F1AF3E3236B9}" type="parTrans" cxnId="{A3F88FDE-3507-42EE-8BFF-869FD8CF5395}">
      <dgm:prSet/>
      <dgm:spPr/>
      <dgm:t>
        <a:bodyPr/>
        <a:lstStyle/>
        <a:p>
          <a:endParaRPr lang="en-US"/>
        </a:p>
      </dgm:t>
    </dgm:pt>
    <dgm:pt modelId="{83890345-455D-49A9-A465-88674C2CE33E}" type="sibTrans" cxnId="{A3F88FDE-3507-42EE-8BFF-869FD8CF5395}">
      <dgm:prSet/>
      <dgm:spPr/>
      <dgm:t>
        <a:bodyPr/>
        <a:lstStyle/>
        <a:p>
          <a:endParaRPr lang="en-US"/>
        </a:p>
      </dgm:t>
    </dgm:pt>
    <dgm:pt modelId="{9F9DC213-8142-485C-8638-F46066B15961}">
      <dgm:prSet phldrT="[Text]"/>
      <dgm:spPr/>
      <dgm:t>
        <a:bodyPr/>
        <a:lstStyle/>
        <a:p>
          <a:r>
            <a:rPr lang="en-US" dirty="0" smtClean="0"/>
            <a:t>HW Security Board</a:t>
          </a:r>
          <a:endParaRPr lang="en-US" dirty="0"/>
        </a:p>
      </dgm:t>
    </dgm:pt>
    <dgm:pt modelId="{764D4408-E63D-42E4-B78B-AF74FBBB5460}" type="parTrans" cxnId="{A09D06A6-758C-455F-8129-98421FF3F356}">
      <dgm:prSet/>
      <dgm:spPr/>
      <dgm:t>
        <a:bodyPr/>
        <a:lstStyle/>
        <a:p>
          <a:endParaRPr lang="en-US"/>
        </a:p>
      </dgm:t>
    </dgm:pt>
    <dgm:pt modelId="{F9E7504F-C33B-4493-ADA6-6CB19EB16CB3}" type="sibTrans" cxnId="{A09D06A6-758C-455F-8129-98421FF3F356}">
      <dgm:prSet/>
      <dgm:spPr/>
      <dgm:t>
        <a:bodyPr/>
        <a:lstStyle/>
        <a:p>
          <a:endParaRPr lang="en-US"/>
        </a:p>
      </dgm:t>
    </dgm:pt>
    <dgm:pt modelId="{A943359A-8B3A-4853-8B12-ADFEB1DEB3BC}">
      <dgm:prSet phldrT="[Text]"/>
      <dgm:spPr/>
      <dgm:t>
        <a:bodyPr/>
        <a:lstStyle/>
        <a:p>
          <a:r>
            <a:rPr lang="en-US" dirty="0" smtClean="0"/>
            <a:t>Cloud</a:t>
          </a:r>
          <a:endParaRPr lang="en-US" dirty="0"/>
        </a:p>
      </dgm:t>
    </dgm:pt>
    <dgm:pt modelId="{9EC0EA8B-2B19-44D8-A6F5-619445849C22}" type="parTrans" cxnId="{728C31E8-49CB-4CC6-B50E-6379026E21AB}">
      <dgm:prSet/>
      <dgm:spPr/>
      <dgm:t>
        <a:bodyPr/>
        <a:lstStyle/>
        <a:p>
          <a:endParaRPr lang="en-US"/>
        </a:p>
      </dgm:t>
    </dgm:pt>
    <dgm:pt modelId="{5F320D14-C36F-4319-BAAE-BA8E802CE7C3}" type="sibTrans" cxnId="{728C31E8-49CB-4CC6-B50E-6379026E21AB}">
      <dgm:prSet/>
      <dgm:spPr/>
      <dgm:t>
        <a:bodyPr/>
        <a:lstStyle/>
        <a:p>
          <a:endParaRPr lang="en-US"/>
        </a:p>
      </dgm:t>
    </dgm:pt>
    <dgm:pt modelId="{405511EF-0837-43E0-8712-013038AD8FA4}">
      <dgm:prSet phldrT="[Text]"/>
      <dgm:spPr/>
      <dgm:t>
        <a:bodyPr/>
        <a:lstStyle/>
        <a:p>
          <a:r>
            <a:rPr lang="en-US" dirty="0" smtClean="0"/>
            <a:t>Clients</a:t>
          </a:r>
          <a:endParaRPr lang="en-US" dirty="0"/>
        </a:p>
      </dgm:t>
    </dgm:pt>
    <dgm:pt modelId="{1E69B29A-B02E-43F9-A6DE-B3C17420143B}" type="parTrans" cxnId="{053A65E5-9351-4410-A3C8-D33123A675F4}">
      <dgm:prSet/>
      <dgm:spPr/>
      <dgm:t>
        <a:bodyPr/>
        <a:lstStyle/>
        <a:p>
          <a:endParaRPr lang="en-US"/>
        </a:p>
      </dgm:t>
    </dgm:pt>
    <dgm:pt modelId="{FFFE2BC2-7E1A-46D2-8F77-99D41D84B32A}" type="sibTrans" cxnId="{053A65E5-9351-4410-A3C8-D33123A675F4}">
      <dgm:prSet/>
      <dgm:spPr/>
      <dgm:t>
        <a:bodyPr/>
        <a:lstStyle/>
        <a:p>
          <a:endParaRPr lang="en-US"/>
        </a:p>
      </dgm:t>
    </dgm:pt>
    <dgm:pt modelId="{CFA3FCCE-A82E-4677-B7D1-76EA7F410CE3}" type="pres">
      <dgm:prSet presAssocID="{D17818C8-AD55-4596-826D-FF9E69EFD2AB}" presName="CompostProcess" presStyleCnt="0">
        <dgm:presLayoutVars>
          <dgm:dir/>
          <dgm:resizeHandles val="exact"/>
        </dgm:presLayoutVars>
      </dgm:prSet>
      <dgm:spPr/>
    </dgm:pt>
    <dgm:pt modelId="{9677503C-E2F7-4CC8-AFF0-FBCC1581E0E1}" type="pres">
      <dgm:prSet presAssocID="{D17818C8-AD55-4596-826D-FF9E69EFD2AB}" presName="arrow" presStyleLbl="bgShp" presStyleIdx="0" presStyleCnt="1" custScaleX="117647"/>
      <dgm:spPr/>
    </dgm:pt>
    <dgm:pt modelId="{E0BEBCDF-7A6E-4CBB-8478-14CB6FFEAF9E}" type="pres">
      <dgm:prSet presAssocID="{D17818C8-AD55-4596-826D-FF9E69EFD2AB}" presName="linearProcess" presStyleCnt="0"/>
      <dgm:spPr/>
    </dgm:pt>
    <dgm:pt modelId="{F1839885-03EA-4FC7-A810-60F48BC1D3A7}" type="pres">
      <dgm:prSet presAssocID="{F843C6CF-F799-4FA4-9DC6-D318ACABBFC1}" presName="textNode" presStyleLbl="node1" presStyleIdx="0" presStyleCnt="4" custScaleX="47840" custLinFactX="-13706" custLinFactNeighborX="-100000" custLinFactNeighborY="-2743">
        <dgm:presLayoutVars>
          <dgm:bulletEnabled val="1"/>
        </dgm:presLayoutVars>
      </dgm:prSet>
      <dgm:spPr/>
      <dgm:t>
        <a:bodyPr/>
        <a:lstStyle/>
        <a:p>
          <a:endParaRPr lang="en-US"/>
        </a:p>
      </dgm:t>
    </dgm:pt>
    <dgm:pt modelId="{F164E626-D46E-4500-8AE8-CEAE074F2695}" type="pres">
      <dgm:prSet presAssocID="{83890345-455D-49A9-A465-88674C2CE33E}" presName="sibTrans" presStyleCnt="0"/>
      <dgm:spPr/>
    </dgm:pt>
    <dgm:pt modelId="{9E38E297-7310-48CD-9FD0-87C90EA3FA11}" type="pres">
      <dgm:prSet presAssocID="{9F9DC213-8142-485C-8638-F46066B15961}" presName="textNode" presStyleLbl="node1" presStyleIdx="1" presStyleCnt="4" custScaleX="55566" custLinFactX="-18265" custLinFactNeighborX="-100000" custLinFactNeighborY="-2743">
        <dgm:presLayoutVars>
          <dgm:bulletEnabled val="1"/>
        </dgm:presLayoutVars>
      </dgm:prSet>
      <dgm:spPr/>
      <dgm:t>
        <a:bodyPr/>
        <a:lstStyle/>
        <a:p>
          <a:endParaRPr lang="en-US"/>
        </a:p>
      </dgm:t>
    </dgm:pt>
    <dgm:pt modelId="{F99EDC75-6385-4601-A773-2A4B8912BBDB}" type="pres">
      <dgm:prSet presAssocID="{F9E7504F-C33B-4493-ADA6-6CB19EB16CB3}" presName="sibTrans" presStyleCnt="0"/>
      <dgm:spPr/>
    </dgm:pt>
    <dgm:pt modelId="{404B2C7F-1EAE-468D-9964-59C74BF66009}" type="pres">
      <dgm:prSet presAssocID="{A943359A-8B3A-4853-8B12-ADFEB1DEB3BC}" presName="textNode" presStyleLbl="node1" presStyleIdx="2" presStyleCnt="4" custScaleX="46584" custLinFactX="-25435" custLinFactNeighborX="-100000" custLinFactNeighborY="-2743">
        <dgm:presLayoutVars>
          <dgm:bulletEnabled val="1"/>
        </dgm:presLayoutVars>
      </dgm:prSet>
      <dgm:spPr/>
      <dgm:t>
        <a:bodyPr/>
        <a:lstStyle/>
        <a:p>
          <a:endParaRPr lang="en-US"/>
        </a:p>
      </dgm:t>
    </dgm:pt>
    <dgm:pt modelId="{3CE398B1-06DA-4DAD-9CFA-7839F469F0C4}" type="pres">
      <dgm:prSet presAssocID="{5F320D14-C36F-4319-BAAE-BA8E802CE7C3}" presName="sibTrans" presStyleCnt="0"/>
      <dgm:spPr/>
    </dgm:pt>
    <dgm:pt modelId="{FEFB1610-52E3-48FF-B198-15A251DBE9F8}" type="pres">
      <dgm:prSet presAssocID="{405511EF-0837-43E0-8712-013038AD8FA4}" presName="textNode" presStyleLbl="node1" presStyleIdx="3" presStyleCnt="4" custScaleX="45379" custLinFactX="-28738" custLinFactNeighborX="-100000" custLinFactNeighborY="-2743">
        <dgm:presLayoutVars>
          <dgm:bulletEnabled val="1"/>
        </dgm:presLayoutVars>
      </dgm:prSet>
      <dgm:spPr/>
      <dgm:t>
        <a:bodyPr/>
        <a:lstStyle/>
        <a:p>
          <a:endParaRPr lang="en-US"/>
        </a:p>
      </dgm:t>
    </dgm:pt>
  </dgm:ptLst>
  <dgm:cxnLst>
    <dgm:cxn modelId="{A3F88FDE-3507-42EE-8BFF-869FD8CF5395}" srcId="{D17818C8-AD55-4596-826D-FF9E69EFD2AB}" destId="{F843C6CF-F799-4FA4-9DC6-D318ACABBFC1}" srcOrd="0" destOrd="0" parTransId="{F3B4BB5E-742F-4C43-846D-F1AF3E3236B9}" sibTransId="{83890345-455D-49A9-A465-88674C2CE33E}"/>
    <dgm:cxn modelId="{A09D06A6-758C-455F-8129-98421FF3F356}" srcId="{D17818C8-AD55-4596-826D-FF9E69EFD2AB}" destId="{9F9DC213-8142-485C-8638-F46066B15961}" srcOrd="1" destOrd="0" parTransId="{764D4408-E63D-42E4-B78B-AF74FBBB5460}" sibTransId="{F9E7504F-C33B-4493-ADA6-6CB19EB16CB3}"/>
    <dgm:cxn modelId="{14B050FD-BEBE-4C02-A0B5-EE52B98129F4}" type="presOf" srcId="{D17818C8-AD55-4596-826D-FF9E69EFD2AB}" destId="{CFA3FCCE-A82E-4677-B7D1-76EA7F410CE3}" srcOrd="0" destOrd="0" presId="urn:microsoft.com/office/officeart/2005/8/layout/hProcess9"/>
    <dgm:cxn modelId="{9F42FAD0-EDDD-449E-B3B9-B7E943FE49A0}" type="presOf" srcId="{A943359A-8B3A-4853-8B12-ADFEB1DEB3BC}" destId="{404B2C7F-1EAE-468D-9964-59C74BF66009}" srcOrd="0" destOrd="0" presId="urn:microsoft.com/office/officeart/2005/8/layout/hProcess9"/>
    <dgm:cxn modelId="{885D1EAA-A24C-494F-95FA-7375E1849867}" type="presOf" srcId="{405511EF-0837-43E0-8712-013038AD8FA4}" destId="{FEFB1610-52E3-48FF-B198-15A251DBE9F8}" srcOrd="0" destOrd="0" presId="urn:microsoft.com/office/officeart/2005/8/layout/hProcess9"/>
    <dgm:cxn modelId="{E2713F7F-56E4-4BAA-85D0-5FB8C345F99D}" type="presOf" srcId="{9F9DC213-8142-485C-8638-F46066B15961}" destId="{9E38E297-7310-48CD-9FD0-87C90EA3FA11}" srcOrd="0" destOrd="0" presId="urn:microsoft.com/office/officeart/2005/8/layout/hProcess9"/>
    <dgm:cxn modelId="{A3A38365-2A7A-4D97-9CA7-BED47B59A2C1}" type="presOf" srcId="{F843C6CF-F799-4FA4-9DC6-D318ACABBFC1}" destId="{F1839885-03EA-4FC7-A810-60F48BC1D3A7}" srcOrd="0" destOrd="0" presId="urn:microsoft.com/office/officeart/2005/8/layout/hProcess9"/>
    <dgm:cxn modelId="{728C31E8-49CB-4CC6-B50E-6379026E21AB}" srcId="{D17818C8-AD55-4596-826D-FF9E69EFD2AB}" destId="{A943359A-8B3A-4853-8B12-ADFEB1DEB3BC}" srcOrd="2" destOrd="0" parTransId="{9EC0EA8B-2B19-44D8-A6F5-619445849C22}" sibTransId="{5F320D14-C36F-4319-BAAE-BA8E802CE7C3}"/>
    <dgm:cxn modelId="{053A65E5-9351-4410-A3C8-D33123A675F4}" srcId="{D17818C8-AD55-4596-826D-FF9E69EFD2AB}" destId="{405511EF-0837-43E0-8712-013038AD8FA4}" srcOrd="3" destOrd="0" parTransId="{1E69B29A-B02E-43F9-A6DE-B3C17420143B}" sibTransId="{FFFE2BC2-7E1A-46D2-8F77-99D41D84B32A}"/>
    <dgm:cxn modelId="{C9A42B80-A32A-471C-A026-3EB8ADFA43A0}" type="presParOf" srcId="{CFA3FCCE-A82E-4677-B7D1-76EA7F410CE3}" destId="{9677503C-E2F7-4CC8-AFF0-FBCC1581E0E1}" srcOrd="0" destOrd="0" presId="urn:microsoft.com/office/officeart/2005/8/layout/hProcess9"/>
    <dgm:cxn modelId="{F5481DEB-B7A3-4788-84B3-CCC24D6A1C70}" type="presParOf" srcId="{CFA3FCCE-A82E-4677-B7D1-76EA7F410CE3}" destId="{E0BEBCDF-7A6E-4CBB-8478-14CB6FFEAF9E}" srcOrd="1" destOrd="0" presId="urn:microsoft.com/office/officeart/2005/8/layout/hProcess9"/>
    <dgm:cxn modelId="{38E83A04-D05D-427E-A8CF-28E5A82A5B0A}" type="presParOf" srcId="{E0BEBCDF-7A6E-4CBB-8478-14CB6FFEAF9E}" destId="{F1839885-03EA-4FC7-A810-60F48BC1D3A7}" srcOrd="0" destOrd="0" presId="urn:microsoft.com/office/officeart/2005/8/layout/hProcess9"/>
    <dgm:cxn modelId="{E4B95A90-CA62-4E33-B856-7ACCD07D81CB}" type="presParOf" srcId="{E0BEBCDF-7A6E-4CBB-8478-14CB6FFEAF9E}" destId="{F164E626-D46E-4500-8AE8-CEAE074F2695}" srcOrd="1" destOrd="0" presId="urn:microsoft.com/office/officeart/2005/8/layout/hProcess9"/>
    <dgm:cxn modelId="{B33C2737-E14D-451D-AE2D-EFFACDFFB22A}" type="presParOf" srcId="{E0BEBCDF-7A6E-4CBB-8478-14CB6FFEAF9E}" destId="{9E38E297-7310-48CD-9FD0-87C90EA3FA11}" srcOrd="2" destOrd="0" presId="urn:microsoft.com/office/officeart/2005/8/layout/hProcess9"/>
    <dgm:cxn modelId="{8F81FB2B-3852-4169-98CB-037F4F8094F4}" type="presParOf" srcId="{E0BEBCDF-7A6E-4CBB-8478-14CB6FFEAF9E}" destId="{F99EDC75-6385-4601-A773-2A4B8912BBDB}" srcOrd="3" destOrd="0" presId="urn:microsoft.com/office/officeart/2005/8/layout/hProcess9"/>
    <dgm:cxn modelId="{1D196B99-6CBB-493B-BFDE-7ECC8151F62B}" type="presParOf" srcId="{E0BEBCDF-7A6E-4CBB-8478-14CB6FFEAF9E}" destId="{404B2C7F-1EAE-468D-9964-59C74BF66009}" srcOrd="4" destOrd="0" presId="urn:microsoft.com/office/officeart/2005/8/layout/hProcess9"/>
    <dgm:cxn modelId="{96B1813A-7B2A-416F-AE7A-6FF851FD67EF}" type="presParOf" srcId="{E0BEBCDF-7A6E-4CBB-8478-14CB6FFEAF9E}" destId="{3CE398B1-06DA-4DAD-9CFA-7839F469F0C4}" srcOrd="5" destOrd="0" presId="urn:microsoft.com/office/officeart/2005/8/layout/hProcess9"/>
    <dgm:cxn modelId="{8F03C151-CDE2-45EE-947F-D9A0E4542484}" type="presParOf" srcId="{E0BEBCDF-7A6E-4CBB-8478-14CB6FFEAF9E}" destId="{FEFB1610-52E3-48FF-B198-15A251DBE9F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BE22F4-D0B7-46F2-8526-3DBAB5C7BA9E}" type="doc">
      <dgm:prSet loTypeId="urn:microsoft.com/office/officeart/2005/8/layout/chevron2" loCatId="list" qsTypeId="urn:microsoft.com/office/officeart/2005/8/quickstyle/simple1" qsCatId="simple" csTypeId="urn:microsoft.com/office/officeart/2005/8/colors/accent4_4" csCatId="accent4" phldr="1"/>
      <dgm:spPr/>
      <dgm:t>
        <a:bodyPr/>
        <a:lstStyle/>
        <a:p>
          <a:endParaRPr lang="en-US"/>
        </a:p>
      </dgm:t>
    </dgm:pt>
    <dgm:pt modelId="{CFA51713-015B-4C9D-9528-034EE434E049}">
      <dgm:prSet phldrT="[Text]"/>
      <dgm:spPr/>
      <dgm:t>
        <a:bodyPr/>
        <a:lstStyle/>
        <a:p>
          <a:r>
            <a:rPr lang="en-US" dirty="0" smtClean="0"/>
            <a:t>Take Picture</a:t>
          </a:r>
          <a:endParaRPr lang="en-US" dirty="0"/>
        </a:p>
      </dgm:t>
    </dgm:pt>
    <dgm:pt modelId="{C72AAC57-E479-4804-9EDE-11BC1C3B966F}" type="parTrans" cxnId="{EDACB0D9-663D-437A-ADDC-775FF8C130D7}">
      <dgm:prSet/>
      <dgm:spPr/>
      <dgm:t>
        <a:bodyPr/>
        <a:lstStyle/>
        <a:p>
          <a:endParaRPr lang="en-US"/>
        </a:p>
      </dgm:t>
    </dgm:pt>
    <dgm:pt modelId="{E149414F-3BEF-45CC-8A99-C20EE162F896}" type="sibTrans" cxnId="{EDACB0D9-663D-437A-ADDC-775FF8C130D7}">
      <dgm:prSet/>
      <dgm:spPr/>
      <dgm:t>
        <a:bodyPr/>
        <a:lstStyle/>
        <a:p>
          <a:endParaRPr lang="en-US"/>
        </a:p>
      </dgm:t>
    </dgm:pt>
    <dgm:pt modelId="{B69BE87F-786E-4B01-B785-2DE48D782FEB}">
      <dgm:prSet phldrT="[Text]"/>
      <dgm:spPr/>
      <dgm:t>
        <a:bodyPr/>
        <a:lstStyle/>
        <a:p>
          <a:r>
            <a:rPr lang="en-US" dirty="0" smtClean="0"/>
            <a:t>Sample one image</a:t>
          </a:r>
          <a:endParaRPr lang="en-US" dirty="0"/>
        </a:p>
      </dgm:t>
    </dgm:pt>
    <dgm:pt modelId="{172B5C7E-47D0-4D06-9876-08C45F3D2126}" type="parTrans" cxnId="{335F4100-22E1-457A-8EB4-67E4AB47A7C2}">
      <dgm:prSet/>
      <dgm:spPr/>
      <dgm:t>
        <a:bodyPr/>
        <a:lstStyle/>
        <a:p>
          <a:endParaRPr lang="en-US"/>
        </a:p>
      </dgm:t>
    </dgm:pt>
    <dgm:pt modelId="{8A463894-A897-4D67-965E-700C8474302E}" type="sibTrans" cxnId="{335F4100-22E1-457A-8EB4-67E4AB47A7C2}">
      <dgm:prSet/>
      <dgm:spPr/>
      <dgm:t>
        <a:bodyPr/>
        <a:lstStyle/>
        <a:p>
          <a:endParaRPr lang="en-US"/>
        </a:p>
      </dgm:t>
    </dgm:pt>
    <dgm:pt modelId="{4F5AA0BF-0CF8-4B4F-97C6-21F16865707A}">
      <dgm:prSet phldrT="[Text]"/>
      <dgm:spPr/>
      <dgm:t>
        <a:bodyPr/>
        <a:lstStyle/>
        <a:p>
          <a:r>
            <a:rPr lang="en-US" dirty="0" smtClean="0"/>
            <a:t>Compress the image</a:t>
          </a:r>
          <a:endParaRPr lang="en-US" dirty="0"/>
        </a:p>
      </dgm:t>
    </dgm:pt>
    <dgm:pt modelId="{965E3A8B-B5E9-4BFE-A0EF-A1199C10C2D8}" type="parTrans" cxnId="{FF9EFAF6-DAF8-4B49-BEB5-71EE636EC43D}">
      <dgm:prSet/>
      <dgm:spPr/>
      <dgm:t>
        <a:bodyPr/>
        <a:lstStyle/>
        <a:p>
          <a:endParaRPr lang="en-US"/>
        </a:p>
      </dgm:t>
    </dgm:pt>
    <dgm:pt modelId="{117EC4C1-3D37-41B0-8732-BE3FF3A0C475}" type="sibTrans" cxnId="{FF9EFAF6-DAF8-4B49-BEB5-71EE636EC43D}">
      <dgm:prSet/>
      <dgm:spPr/>
      <dgm:t>
        <a:bodyPr/>
        <a:lstStyle/>
        <a:p>
          <a:endParaRPr lang="en-US"/>
        </a:p>
      </dgm:t>
    </dgm:pt>
    <dgm:pt modelId="{A5E05096-D890-4466-91FE-E59F16CF55EB}" type="pres">
      <dgm:prSet presAssocID="{DEBE22F4-D0B7-46F2-8526-3DBAB5C7BA9E}" presName="linearFlow" presStyleCnt="0">
        <dgm:presLayoutVars>
          <dgm:dir/>
          <dgm:animLvl val="lvl"/>
          <dgm:resizeHandles val="exact"/>
        </dgm:presLayoutVars>
      </dgm:prSet>
      <dgm:spPr/>
      <dgm:t>
        <a:bodyPr/>
        <a:lstStyle/>
        <a:p>
          <a:endParaRPr lang="en-US"/>
        </a:p>
      </dgm:t>
    </dgm:pt>
    <dgm:pt modelId="{34D5169D-17E8-474E-BF78-702DC1ADE138}" type="pres">
      <dgm:prSet presAssocID="{CFA51713-015B-4C9D-9528-034EE434E049}" presName="composite" presStyleCnt="0"/>
      <dgm:spPr/>
    </dgm:pt>
    <dgm:pt modelId="{E0D39649-6112-46F5-85CC-67F2482844AD}" type="pres">
      <dgm:prSet presAssocID="{CFA51713-015B-4C9D-9528-034EE434E049}" presName="parentText" presStyleLbl="alignNode1" presStyleIdx="0" presStyleCnt="1">
        <dgm:presLayoutVars>
          <dgm:chMax val="1"/>
          <dgm:bulletEnabled val="1"/>
        </dgm:presLayoutVars>
      </dgm:prSet>
      <dgm:spPr/>
      <dgm:t>
        <a:bodyPr/>
        <a:lstStyle/>
        <a:p>
          <a:endParaRPr lang="en-US"/>
        </a:p>
      </dgm:t>
    </dgm:pt>
    <dgm:pt modelId="{12D9A7E9-037C-43B6-BE20-B9F5D4155B8F}" type="pres">
      <dgm:prSet presAssocID="{CFA51713-015B-4C9D-9528-034EE434E049}" presName="descendantText" presStyleLbl="alignAcc1" presStyleIdx="0" presStyleCnt="1" custLinFactNeighborX="-402">
        <dgm:presLayoutVars>
          <dgm:bulletEnabled val="1"/>
        </dgm:presLayoutVars>
      </dgm:prSet>
      <dgm:spPr/>
      <dgm:t>
        <a:bodyPr/>
        <a:lstStyle/>
        <a:p>
          <a:endParaRPr lang="en-US"/>
        </a:p>
      </dgm:t>
    </dgm:pt>
  </dgm:ptLst>
  <dgm:cxnLst>
    <dgm:cxn modelId="{0CC49650-8109-4519-9234-D8761F6D42A9}" type="presOf" srcId="{4F5AA0BF-0CF8-4B4F-97C6-21F16865707A}" destId="{12D9A7E9-037C-43B6-BE20-B9F5D4155B8F}" srcOrd="0" destOrd="1" presId="urn:microsoft.com/office/officeart/2005/8/layout/chevron2"/>
    <dgm:cxn modelId="{611EDDDD-FDAF-44C8-A24F-7EEB9527442D}" type="presOf" srcId="{CFA51713-015B-4C9D-9528-034EE434E049}" destId="{E0D39649-6112-46F5-85CC-67F2482844AD}" srcOrd="0" destOrd="0" presId="urn:microsoft.com/office/officeart/2005/8/layout/chevron2"/>
    <dgm:cxn modelId="{FF9EFAF6-DAF8-4B49-BEB5-71EE636EC43D}" srcId="{CFA51713-015B-4C9D-9528-034EE434E049}" destId="{4F5AA0BF-0CF8-4B4F-97C6-21F16865707A}" srcOrd="1" destOrd="0" parTransId="{965E3A8B-B5E9-4BFE-A0EF-A1199C10C2D8}" sibTransId="{117EC4C1-3D37-41B0-8732-BE3FF3A0C475}"/>
    <dgm:cxn modelId="{B87B4856-1DD8-4A5E-A763-401838643B6C}" type="presOf" srcId="{B69BE87F-786E-4B01-B785-2DE48D782FEB}" destId="{12D9A7E9-037C-43B6-BE20-B9F5D4155B8F}" srcOrd="0" destOrd="0" presId="urn:microsoft.com/office/officeart/2005/8/layout/chevron2"/>
    <dgm:cxn modelId="{EDACB0D9-663D-437A-ADDC-775FF8C130D7}" srcId="{DEBE22F4-D0B7-46F2-8526-3DBAB5C7BA9E}" destId="{CFA51713-015B-4C9D-9528-034EE434E049}" srcOrd="0" destOrd="0" parTransId="{C72AAC57-E479-4804-9EDE-11BC1C3B966F}" sibTransId="{E149414F-3BEF-45CC-8A99-C20EE162F896}"/>
    <dgm:cxn modelId="{7FC21AF7-A961-4E15-8303-F50B405F09EE}" type="presOf" srcId="{DEBE22F4-D0B7-46F2-8526-3DBAB5C7BA9E}" destId="{A5E05096-D890-4466-91FE-E59F16CF55EB}" srcOrd="0" destOrd="0" presId="urn:microsoft.com/office/officeart/2005/8/layout/chevron2"/>
    <dgm:cxn modelId="{335F4100-22E1-457A-8EB4-67E4AB47A7C2}" srcId="{CFA51713-015B-4C9D-9528-034EE434E049}" destId="{B69BE87F-786E-4B01-B785-2DE48D782FEB}" srcOrd="0" destOrd="0" parTransId="{172B5C7E-47D0-4D06-9876-08C45F3D2126}" sibTransId="{8A463894-A897-4D67-965E-700C8474302E}"/>
    <dgm:cxn modelId="{C0EB499E-A9BE-488F-94E4-B5A81D7D356C}" type="presParOf" srcId="{A5E05096-D890-4466-91FE-E59F16CF55EB}" destId="{34D5169D-17E8-474E-BF78-702DC1ADE138}" srcOrd="0" destOrd="0" presId="urn:microsoft.com/office/officeart/2005/8/layout/chevron2"/>
    <dgm:cxn modelId="{E2F7746A-AE3E-42B3-B4A0-39CE79894AD2}" type="presParOf" srcId="{34D5169D-17E8-474E-BF78-702DC1ADE138}" destId="{E0D39649-6112-46F5-85CC-67F2482844AD}" srcOrd="0" destOrd="0" presId="urn:microsoft.com/office/officeart/2005/8/layout/chevron2"/>
    <dgm:cxn modelId="{0A1080A5-1388-4667-9D55-A3E220D0BE32}" type="presParOf" srcId="{34D5169D-17E8-474E-BF78-702DC1ADE138}" destId="{12D9A7E9-037C-43B6-BE20-B9F5D4155B8F}"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BE22F4-D0B7-46F2-8526-3DBAB5C7BA9E}" type="doc">
      <dgm:prSet loTypeId="urn:microsoft.com/office/officeart/2005/8/layout/chevron2" loCatId="list" qsTypeId="urn:microsoft.com/office/officeart/2005/8/quickstyle/simple1" qsCatId="simple" csTypeId="urn:microsoft.com/office/officeart/2005/8/colors/accent4_5" csCatId="accent4" phldr="1"/>
      <dgm:spPr/>
      <dgm:t>
        <a:bodyPr/>
        <a:lstStyle/>
        <a:p>
          <a:endParaRPr lang="en-US"/>
        </a:p>
      </dgm:t>
    </dgm:pt>
    <dgm:pt modelId="{CFA51713-015B-4C9D-9528-034EE434E049}">
      <dgm:prSet phldrT="[Text]"/>
      <dgm:spPr/>
      <dgm:t>
        <a:bodyPr/>
        <a:lstStyle/>
        <a:p>
          <a:r>
            <a:rPr lang="en-US" dirty="0" smtClean="0"/>
            <a:t>Receive Picture</a:t>
          </a:r>
          <a:endParaRPr lang="en-US" dirty="0"/>
        </a:p>
      </dgm:t>
    </dgm:pt>
    <dgm:pt modelId="{C72AAC57-E479-4804-9EDE-11BC1C3B966F}" type="parTrans" cxnId="{EDACB0D9-663D-437A-ADDC-775FF8C130D7}">
      <dgm:prSet/>
      <dgm:spPr/>
      <dgm:t>
        <a:bodyPr/>
        <a:lstStyle/>
        <a:p>
          <a:endParaRPr lang="en-US"/>
        </a:p>
      </dgm:t>
    </dgm:pt>
    <dgm:pt modelId="{E149414F-3BEF-45CC-8A99-C20EE162F896}" type="sibTrans" cxnId="{EDACB0D9-663D-437A-ADDC-775FF8C130D7}">
      <dgm:prSet/>
      <dgm:spPr/>
      <dgm:t>
        <a:bodyPr/>
        <a:lstStyle/>
        <a:p>
          <a:endParaRPr lang="en-US"/>
        </a:p>
      </dgm:t>
    </dgm:pt>
    <dgm:pt modelId="{B69BE87F-786E-4B01-B785-2DE48D782FEB}">
      <dgm:prSet phldrT="[Text]"/>
      <dgm:spPr/>
      <dgm:t>
        <a:bodyPr/>
        <a:lstStyle/>
        <a:p>
          <a:r>
            <a:rPr lang="en-US" dirty="0" smtClean="0"/>
            <a:t>Encrypt the image</a:t>
          </a:r>
          <a:endParaRPr lang="en-US" dirty="0"/>
        </a:p>
      </dgm:t>
    </dgm:pt>
    <dgm:pt modelId="{172B5C7E-47D0-4D06-9876-08C45F3D2126}" type="parTrans" cxnId="{335F4100-22E1-457A-8EB4-67E4AB47A7C2}">
      <dgm:prSet/>
      <dgm:spPr/>
      <dgm:t>
        <a:bodyPr/>
        <a:lstStyle/>
        <a:p>
          <a:endParaRPr lang="en-US"/>
        </a:p>
      </dgm:t>
    </dgm:pt>
    <dgm:pt modelId="{8A463894-A897-4D67-965E-700C8474302E}" type="sibTrans" cxnId="{335F4100-22E1-457A-8EB4-67E4AB47A7C2}">
      <dgm:prSet/>
      <dgm:spPr/>
      <dgm:t>
        <a:bodyPr/>
        <a:lstStyle/>
        <a:p>
          <a:endParaRPr lang="en-US"/>
        </a:p>
      </dgm:t>
    </dgm:pt>
    <dgm:pt modelId="{89E59685-1CC0-4B24-81E5-850FF0B5141A}">
      <dgm:prSet phldrT="[Text]"/>
      <dgm:spPr/>
      <dgm:t>
        <a:bodyPr/>
        <a:lstStyle/>
        <a:p>
          <a:r>
            <a:rPr lang="en-US" dirty="0" smtClean="0"/>
            <a:t>Upload image</a:t>
          </a:r>
          <a:endParaRPr lang="en-US" dirty="0"/>
        </a:p>
      </dgm:t>
    </dgm:pt>
    <dgm:pt modelId="{97B41533-6245-43D3-A621-98B4C70A88C3}" type="parTrans" cxnId="{FE50C913-2651-40E8-A95E-573F23920960}">
      <dgm:prSet/>
      <dgm:spPr/>
      <dgm:t>
        <a:bodyPr/>
        <a:lstStyle/>
        <a:p>
          <a:endParaRPr lang="en-US"/>
        </a:p>
      </dgm:t>
    </dgm:pt>
    <dgm:pt modelId="{668AF427-26F0-4401-9AC6-BA2FF5C9B5A8}" type="sibTrans" cxnId="{FE50C913-2651-40E8-A95E-573F23920960}">
      <dgm:prSet/>
      <dgm:spPr/>
      <dgm:t>
        <a:bodyPr/>
        <a:lstStyle/>
        <a:p>
          <a:endParaRPr lang="en-US"/>
        </a:p>
      </dgm:t>
    </dgm:pt>
    <dgm:pt modelId="{B34C5CBD-F2E0-4CC4-BEB0-F78F65CA8BC4}">
      <dgm:prSet phldrT="[Text]"/>
      <dgm:spPr/>
      <dgm:t>
        <a:bodyPr/>
        <a:lstStyle/>
        <a:p>
          <a:r>
            <a:rPr lang="en-US" dirty="0" smtClean="0"/>
            <a:t>Send encrypted image and “stay alive” packet</a:t>
          </a:r>
          <a:endParaRPr lang="en-US" dirty="0"/>
        </a:p>
      </dgm:t>
    </dgm:pt>
    <dgm:pt modelId="{935F9D99-CA06-4C4F-902E-AD728DA3E6F1}" type="parTrans" cxnId="{D9C2829A-3953-4FD7-8386-81A2EABD913A}">
      <dgm:prSet/>
      <dgm:spPr/>
      <dgm:t>
        <a:bodyPr/>
        <a:lstStyle/>
        <a:p>
          <a:endParaRPr lang="en-US"/>
        </a:p>
      </dgm:t>
    </dgm:pt>
    <dgm:pt modelId="{D09E7A2D-3ADA-4F93-AB81-BE80F21BC2A6}" type="sibTrans" cxnId="{D9C2829A-3953-4FD7-8386-81A2EABD913A}">
      <dgm:prSet/>
      <dgm:spPr/>
      <dgm:t>
        <a:bodyPr/>
        <a:lstStyle/>
        <a:p>
          <a:endParaRPr lang="en-US"/>
        </a:p>
      </dgm:t>
    </dgm:pt>
    <dgm:pt modelId="{A5E05096-D890-4466-91FE-E59F16CF55EB}" type="pres">
      <dgm:prSet presAssocID="{DEBE22F4-D0B7-46F2-8526-3DBAB5C7BA9E}" presName="linearFlow" presStyleCnt="0">
        <dgm:presLayoutVars>
          <dgm:dir/>
          <dgm:animLvl val="lvl"/>
          <dgm:resizeHandles val="exact"/>
        </dgm:presLayoutVars>
      </dgm:prSet>
      <dgm:spPr/>
      <dgm:t>
        <a:bodyPr/>
        <a:lstStyle/>
        <a:p>
          <a:endParaRPr lang="en-US"/>
        </a:p>
      </dgm:t>
    </dgm:pt>
    <dgm:pt modelId="{34D5169D-17E8-474E-BF78-702DC1ADE138}" type="pres">
      <dgm:prSet presAssocID="{CFA51713-015B-4C9D-9528-034EE434E049}" presName="composite" presStyleCnt="0"/>
      <dgm:spPr/>
    </dgm:pt>
    <dgm:pt modelId="{E0D39649-6112-46F5-85CC-67F2482844AD}" type="pres">
      <dgm:prSet presAssocID="{CFA51713-015B-4C9D-9528-034EE434E049}" presName="parentText" presStyleLbl="alignNode1" presStyleIdx="0" presStyleCnt="2">
        <dgm:presLayoutVars>
          <dgm:chMax val="1"/>
          <dgm:bulletEnabled val="1"/>
        </dgm:presLayoutVars>
      </dgm:prSet>
      <dgm:spPr/>
      <dgm:t>
        <a:bodyPr/>
        <a:lstStyle/>
        <a:p>
          <a:endParaRPr lang="en-US"/>
        </a:p>
      </dgm:t>
    </dgm:pt>
    <dgm:pt modelId="{12D9A7E9-037C-43B6-BE20-B9F5D4155B8F}" type="pres">
      <dgm:prSet presAssocID="{CFA51713-015B-4C9D-9528-034EE434E049}" presName="descendantText" presStyleLbl="alignAcc1" presStyleIdx="0" presStyleCnt="2" custLinFactNeighborX="-402">
        <dgm:presLayoutVars>
          <dgm:bulletEnabled val="1"/>
        </dgm:presLayoutVars>
      </dgm:prSet>
      <dgm:spPr/>
      <dgm:t>
        <a:bodyPr/>
        <a:lstStyle/>
        <a:p>
          <a:endParaRPr lang="en-US"/>
        </a:p>
      </dgm:t>
    </dgm:pt>
    <dgm:pt modelId="{1BB9C6E3-6AC5-4ED3-B4FE-D72997155A64}" type="pres">
      <dgm:prSet presAssocID="{E149414F-3BEF-45CC-8A99-C20EE162F896}" presName="sp" presStyleCnt="0"/>
      <dgm:spPr/>
    </dgm:pt>
    <dgm:pt modelId="{47DD5F9C-3767-46A7-B5BC-03C2EA965658}" type="pres">
      <dgm:prSet presAssocID="{89E59685-1CC0-4B24-81E5-850FF0B5141A}" presName="composite" presStyleCnt="0"/>
      <dgm:spPr/>
    </dgm:pt>
    <dgm:pt modelId="{CFA8DDAC-2217-4E5E-92C2-89059A543B46}" type="pres">
      <dgm:prSet presAssocID="{89E59685-1CC0-4B24-81E5-850FF0B5141A}" presName="parentText" presStyleLbl="alignNode1" presStyleIdx="1" presStyleCnt="2">
        <dgm:presLayoutVars>
          <dgm:chMax val="1"/>
          <dgm:bulletEnabled val="1"/>
        </dgm:presLayoutVars>
      </dgm:prSet>
      <dgm:spPr/>
      <dgm:t>
        <a:bodyPr/>
        <a:lstStyle/>
        <a:p>
          <a:endParaRPr lang="en-US"/>
        </a:p>
      </dgm:t>
    </dgm:pt>
    <dgm:pt modelId="{DD8B96B7-5874-4837-A79D-C27A6261F1B2}" type="pres">
      <dgm:prSet presAssocID="{89E59685-1CC0-4B24-81E5-850FF0B5141A}" presName="descendantText" presStyleLbl="alignAcc1" presStyleIdx="1" presStyleCnt="2">
        <dgm:presLayoutVars>
          <dgm:bulletEnabled val="1"/>
        </dgm:presLayoutVars>
      </dgm:prSet>
      <dgm:spPr/>
      <dgm:t>
        <a:bodyPr/>
        <a:lstStyle/>
        <a:p>
          <a:endParaRPr lang="en-US"/>
        </a:p>
      </dgm:t>
    </dgm:pt>
  </dgm:ptLst>
  <dgm:cxnLst>
    <dgm:cxn modelId="{4F60AED7-B272-47C8-A4DF-E6974B2F5BF6}" type="presOf" srcId="{B69BE87F-786E-4B01-B785-2DE48D782FEB}" destId="{12D9A7E9-037C-43B6-BE20-B9F5D4155B8F}" srcOrd="0" destOrd="0" presId="urn:microsoft.com/office/officeart/2005/8/layout/chevron2"/>
    <dgm:cxn modelId="{30A7FCB7-179B-4329-8325-B58AB910FB44}" type="presOf" srcId="{DEBE22F4-D0B7-46F2-8526-3DBAB5C7BA9E}" destId="{A5E05096-D890-4466-91FE-E59F16CF55EB}" srcOrd="0" destOrd="0" presId="urn:microsoft.com/office/officeart/2005/8/layout/chevron2"/>
    <dgm:cxn modelId="{D9C2829A-3953-4FD7-8386-81A2EABD913A}" srcId="{89E59685-1CC0-4B24-81E5-850FF0B5141A}" destId="{B34C5CBD-F2E0-4CC4-BEB0-F78F65CA8BC4}" srcOrd="0" destOrd="0" parTransId="{935F9D99-CA06-4C4F-902E-AD728DA3E6F1}" sibTransId="{D09E7A2D-3ADA-4F93-AB81-BE80F21BC2A6}"/>
    <dgm:cxn modelId="{5E52038C-35AC-4F66-96A8-E57A21BD926C}" type="presOf" srcId="{CFA51713-015B-4C9D-9528-034EE434E049}" destId="{E0D39649-6112-46F5-85CC-67F2482844AD}" srcOrd="0" destOrd="0" presId="urn:microsoft.com/office/officeart/2005/8/layout/chevron2"/>
    <dgm:cxn modelId="{FE50C913-2651-40E8-A95E-573F23920960}" srcId="{DEBE22F4-D0B7-46F2-8526-3DBAB5C7BA9E}" destId="{89E59685-1CC0-4B24-81E5-850FF0B5141A}" srcOrd="1" destOrd="0" parTransId="{97B41533-6245-43D3-A621-98B4C70A88C3}" sibTransId="{668AF427-26F0-4401-9AC6-BA2FF5C9B5A8}"/>
    <dgm:cxn modelId="{335F4100-22E1-457A-8EB4-67E4AB47A7C2}" srcId="{CFA51713-015B-4C9D-9528-034EE434E049}" destId="{B69BE87F-786E-4B01-B785-2DE48D782FEB}" srcOrd="0" destOrd="0" parTransId="{172B5C7E-47D0-4D06-9876-08C45F3D2126}" sibTransId="{8A463894-A897-4D67-965E-700C8474302E}"/>
    <dgm:cxn modelId="{E95124B7-374D-410C-94B4-D5CE656885E2}" type="presOf" srcId="{89E59685-1CC0-4B24-81E5-850FF0B5141A}" destId="{CFA8DDAC-2217-4E5E-92C2-89059A543B46}" srcOrd="0" destOrd="0" presId="urn:microsoft.com/office/officeart/2005/8/layout/chevron2"/>
    <dgm:cxn modelId="{EDACB0D9-663D-437A-ADDC-775FF8C130D7}" srcId="{DEBE22F4-D0B7-46F2-8526-3DBAB5C7BA9E}" destId="{CFA51713-015B-4C9D-9528-034EE434E049}" srcOrd="0" destOrd="0" parTransId="{C72AAC57-E479-4804-9EDE-11BC1C3B966F}" sibTransId="{E149414F-3BEF-45CC-8A99-C20EE162F896}"/>
    <dgm:cxn modelId="{2647BCAD-242B-4B3A-A6B7-07740763790F}" type="presOf" srcId="{B34C5CBD-F2E0-4CC4-BEB0-F78F65CA8BC4}" destId="{DD8B96B7-5874-4837-A79D-C27A6261F1B2}" srcOrd="0" destOrd="0" presId="urn:microsoft.com/office/officeart/2005/8/layout/chevron2"/>
    <dgm:cxn modelId="{C25C10BF-50AC-4B95-A3E6-6FAA2B3851ED}" type="presParOf" srcId="{A5E05096-D890-4466-91FE-E59F16CF55EB}" destId="{34D5169D-17E8-474E-BF78-702DC1ADE138}" srcOrd="0" destOrd="0" presId="urn:microsoft.com/office/officeart/2005/8/layout/chevron2"/>
    <dgm:cxn modelId="{58CCD241-1EE1-438D-BF5E-22D6EA598287}" type="presParOf" srcId="{34D5169D-17E8-474E-BF78-702DC1ADE138}" destId="{E0D39649-6112-46F5-85CC-67F2482844AD}" srcOrd="0" destOrd="0" presId="urn:microsoft.com/office/officeart/2005/8/layout/chevron2"/>
    <dgm:cxn modelId="{F565BCB8-7CEA-4264-A2E9-3F9C2A6A6394}" type="presParOf" srcId="{34D5169D-17E8-474E-BF78-702DC1ADE138}" destId="{12D9A7E9-037C-43B6-BE20-B9F5D4155B8F}" srcOrd="1" destOrd="0" presId="urn:microsoft.com/office/officeart/2005/8/layout/chevron2"/>
    <dgm:cxn modelId="{BC28BF53-989E-448F-B118-62668300D877}" type="presParOf" srcId="{A5E05096-D890-4466-91FE-E59F16CF55EB}" destId="{1BB9C6E3-6AC5-4ED3-B4FE-D72997155A64}" srcOrd="1" destOrd="0" presId="urn:microsoft.com/office/officeart/2005/8/layout/chevron2"/>
    <dgm:cxn modelId="{2E4656AE-70E0-4C33-8716-3C5081EB90FD}" type="presParOf" srcId="{A5E05096-D890-4466-91FE-E59F16CF55EB}" destId="{47DD5F9C-3767-46A7-B5BC-03C2EA965658}" srcOrd="2" destOrd="0" presId="urn:microsoft.com/office/officeart/2005/8/layout/chevron2"/>
    <dgm:cxn modelId="{D01C4AD9-B7EB-4F9E-B281-F75F243E35AC}" type="presParOf" srcId="{47DD5F9C-3767-46A7-B5BC-03C2EA965658}" destId="{CFA8DDAC-2217-4E5E-92C2-89059A543B46}" srcOrd="0" destOrd="0" presId="urn:microsoft.com/office/officeart/2005/8/layout/chevron2"/>
    <dgm:cxn modelId="{1EDA7C88-4851-45AC-9B23-D739B5CC0FAB}" type="presParOf" srcId="{47DD5F9C-3767-46A7-B5BC-03C2EA965658}" destId="{DD8B96B7-5874-4837-A79D-C27A6261F1B2}"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BE22F4-D0B7-46F2-8526-3DBAB5C7BA9E}" type="doc">
      <dgm:prSet loTypeId="urn:microsoft.com/office/officeart/2005/8/layout/chevron2" loCatId="list" qsTypeId="urn:microsoft.com/office/officeart/2005/8/quickstyle/simple1" qsCatId="simple" csTypeId="urn:microsoft.com/office/officeart/2005/8/colors/accent3_4" csCatId="accent3" phldr="1"/>
      <dgm:spPr/>
      <dgm:t>
        <a:bodyPr/>
        <a:lstStyle/>
        <a:p>
          <a:endParaRPr lang="en-US"/>
        </a:p>
      </dgm:t>
    </dgm:pt>
    <dgm:pt modelId="{CFA51713-015B-4C9D-9528-034EE434E049}">
      <dgm:prSet phldrT="[Text]"/>
      <dgm:spPr/>
      <dgm:t>
        <a:bodyPr/>
        <a:lstStyle/>
        <a:p>
          <a:r>
            <a:rPr lang="en-US" dirty="0" smtClean="0"/>
            <a:t>Receive payload</a:t>
          </a:r>
          <a:endParaRPr lang="en-US" dirty="0"/>
        </a:p>
      </dgm:t>
    </dgm:pt>
    <dgm:pt modelId="{C72AAC57-E479-4804-9EDE-11BC1C3B966F}" type="parTrans" cxnId="{EDACB0D9-663D-437A-ADDC-775FF8C130D7}">
      <dgm:prSet/>
      <dgm:spPr/>
      <dgm:t>
        <a:bodyPr/>
        <a:lstStyle/>
        <a:p>
          <a:endParaRPr lang="en-US"/>
        </a:p>
      </dgm:t>
    </dgm:pt>
    <dgm:pt modelId="{E149414F-3BEF-45CC-8A99-C20EE162F896}" type="sibTrans" cxnId="{EDACB0D9-663D-437A-ADDC-775FF8C130D7}">
      <dgm:prSet/>
      <dgm:spPr/>
      <dgm:t>
        <a:bodyPr/>
        <a:lstStyle/>
        <a:p>
          <a:endParaRPr lang="en-US"/>
        </a:p>
      </dgm:t>
    </dgm:pt>
    <dgm:pt modelId="{B69BE87F-786E-4B01-B785-2DE48D782FEB}">
      <dgm:prSet phldrT="[Text]"/>
      <dgm:spPr/>
      <dgm:t>
        <a:bodyPr/>
        <a:lstStyle/>
        <a:p>
          <a:r>
            <a:rPr lang="en-US" smtClean="0"/>
            <a:t>Decrypt image</a:t>
          </a:r>
          <a:endParaRPr lang="en-US" dirty="0"/>
        </a:p>
      </dgm:t>
    </dgm:pt>
    <dgm:pt modelId="{172B5C7E-47D0-4D06-9876-08C45F3D2126}" type="parTrans" cxnId="{335F4100-22E1-457A-8EB4-67E4AB47A7C2}">
      <dgm:prSet/>
      <dgm:spPr/>
      <dgm:t>
        <a:bodyPr/>
        <a:lstStyle/>
        <a:p>
          <a:endParaRPr lang="en-US"/>
        </a:p>
      </dgm:t>
    </dgm:pt>
    <dgm:pt modelId="{8A463894-A897-4D67-965E-700C8474302E}" type="sibTrans" cxnId="{335F4100-22E1-457A-8EB4-67E4AB47A7C2}">
      <dgm:prSet/>
      <dgm:spPr/>
      <dgm:t>
        <a:bodyPr/>
        <a:lstStyle/>
        <a:p>
          <a:endParaRPr lang="en-US"/>
        </a:p>
      </dgm:t>
    </dgm:pt>
    <dgm:pt modelId="{47CCE385-F67B-431A-A63E-6217C5945D27}">
      <dgm:prSet phldrT="[Text]"/>
      <dgm:spPr/>
      <dgm:t>
        <a:bodyPr/>
        <a:lstStyle/>
        <a:p>
          <a:r>
            <a:rPr lang="en-US" dirty="0" smtClean="0"/>
            <a:t>Store image</a:t>
          </a:r>
          <a:endParaRPr lang="en-US" dirty="0"/>
        </a:p>
      </dgm:t>
    </dgm:pt>
    <dgm:pt modelId="{8D0A088D-C1BB-4F9E-B3BE-72E7B74D355D}" type="parTrans" cxnId="{6AB91A76-CCA0-41EF-8C63-AF36871B4F74}">
      <dgm:prSet/>
      <dgm:spPr/>
      <dgm:t>
        <a:bodyPr/>
        <a:lstStyle/>
        <a:p>
          <a:endParaRPr lang="en-US"/>
        </a:p>
      </dgm:t>
    </dgm:pt>
    <dgm:pt modelId="{844108B0-D543-4D7C-8FFD-0095A22B27CF}" type="sibTrans" cxnId="{6AB91A76-CCA0-41EF-8C63-AF36871B4F74}">
      <dgm:prSet/>
      <dgm:spPr/>
      <dgm:t>
        <a:bodyPr/>
        <a:lstStyle/>
        <a:p>
          <a:endParaRPr lang="en-US"/>
        </a:p>
      </dgm:t>
    </dgm:pt>
    <dgm:pt modelId="{DC416365-684C-4748-85EE-BA00506AD26B}">
      <dgm:prSet phldrT="[Text]"/>
      <dgm:spPr/>
      <dgm:t>
        <a:bodyPr/>
        <a:lstStyle/>
        <a:p>
          <a:r>
            <a:rPr lang="en-US" dirty="0" smtClean="0"/>
            <a:t>Invoke the object storage and save the image</a:t>
          </a:r>
          <a:endParaRPr lang="en-US" dirty="0"/>
        </a:p>
      </dgm:t>
    </dgm:pt>
    <dgm:pt modelId="{766385E1-DA53-4BD6-972F-11AB3F6372DB}" type="parTrans" cxnId="{0819C00B-DEF3-4537-BFF6-87C6B5C23962}">
      <dgm:prSet/>
      <dgm:spPr/>
      <dgm:t>
        <a:bodyPr/>
        <a:lstStyle/>
        <a:p>
          <a:endParaRPr lang="en-US"/>
        </a:p>
      </dgm:t>
    </dgm:pt>
    <dgm:pt modelId="{BB314B04-FF64-448D-B449-97D4B30D6E4E}" type="sibTrans" cxnId="{0819C00B-DEF3-4537-BFF6-87C6B5C23962}">
      <dgm:prSet/>
      <dgm:spPr/>
      <dgm:t>
        <a:bodyPr/>
        <a:lstStyle/>
        <a:p>
          <a:endParaRPr lang="en-US"/>
        </a:p>
      </dgm:t>
    </dgm:pt>
    <dgm:pt modelId="{A5E05096-D890-4466-91FE-E59F16CF55EB}" type="pres">
      <dgm:prSet presAssocID="{DEBE22F4-D0B7-46F2-8526-3DBAB5C7BA9E}" presName="linearFlow" presStyleCnt="0">
        <dgm:presLayoutVars>
          <dgm:dir/>
          <dgm:animLvl val="lvl"/>
          <dgm:resizeHandles val="exact"/>
        </dgm:presLayoutVars>
      </dgm:prSet>
      <dgm:spPr/>
      <dgm:t>
        <a:bodyPr/>
        <a:lstStyle/>
        <a:p>
          <a:endParaRPr lang="en-US"/>
        </a:p>
      </dgm:t>
    </dgm:pt>
    <dgm:pt modelId="{34D5169D-17E8-474E-BF78-702DC1ADE138}" type="pres">
      <dgm:prSet presAssocID="{CFA51713-015B-4C9D-9528-034EE434E049}" presName="composite" presStyleCnt="0"/>
      <dgm:spPr/>
    </dgm:pt>
    <dgm:pt modelId="{E0D39649-6112-46F5-85CC-67F2482844AD}" type="pres">
      <dgm:prSet presAssocID="{CFA51713-015B-4C9D-9528-034EE434E049}" presName="parentText" presStyleLbl="alignNode1" presStyleIdx="0" presStyleCnt="2">
        <dgm:presLayoutVars>
          <dgm:chMax val="1"/>
          <dgm:bulletEnabled val="1"/>
        </dgm:presLayoutVars>
      </dgm:prSet>
      <dgm:spPr/>
      <dgm:t>
        <a:bodyPr/>
        <a:lstStyle/>
        <a:p>
          <a:endParaRPr lang="en-US"/>
        </a:p>
      </dgm:t>
    </dgm:pt>
    <dgm:pt modelId="{12D9A7E9-037C-43B6-BE20-B9F5D4155B8F}" type="pres">
      <dgm:prSet presAssocID="{CFA51713-015B-4C9D-9528-034EE434E049}" presName="descendantText" presStyleLbl="alignAcc1" presStyleIdx="0" presStyleCnt="2" custLinFactNeighborX="-402">
        <dgm:presLayoutVars>
          <dgm:bulletEnabled val="1"/>
        </dgm:presLayoutVars>
      </dgm:prSet>
      <dgm:spPr/>
      <dgm:t>
        <a:bodyPr/>
        <a:lstStyle/>
        <a:p>
          <a:endParaRPr lang="en-US"/>
        </a:p>
      </dgm:t>
    </dgm:pt>
    <dgm:pt modelId="{1BB9C6E3-6AC5-4ED3-B4FE-D72997155A64}" type="pres">
      <dgm:prSet presAssocID="{E149414F-3BEF-45CC-8A99-C20EE162F896}" presName="sp" presStyleCnt="0"/>
      <dgm:spPr/>
    </dgm:pt>
    <dgm:pt modelId="{E68B93F2-47AF-4EE1-BD30-79658B6F919C}" type="pres">
      <dgm:prSet presAssocID="{47CCE385-F67B-431A-A63E-6217C5945D27}" presName="composite" presStyleCnt="0"/>
      <dgm:spPr/>
    </dgm:pt>
    <dgm:pt modelId="{CFBBD11A-641D-4D37-8190-DCED8C7352FF}" type="pres">
      <dgm:prSet presAssocID="{47CCE385-F67B-431A-A63E-6217C5945D27}" presName="parentText" presStyleLbl="alignNode1" presStyleIdx="1" presStyleCnt="2">
        <dgm:presLayoutVars>
          <dgm:chMax val="1"/>
          <dgm:bulletEnabled val="1"/>
        </dgm:presLayoutVars>
      </dgm:prSet>
      <dgm:spPr/>
      <dgm:t>
        <a:bodyPr/>
        <a:lstStyle/>
        <a:p>
          <a:endParaRPr lang="en-US"/>
        </a:p>
      </dgm:t>
    </dgm:pt>
    <dgm:pt modelId="{45BFD52C-B3F0-4E9B-AEAB-4FA54477ADC7}" type="pres">
      <dgm:prSet presAssocID="{47CCE385-F67B-431A-A63E-6217C5945D27}" presName="descendantText" presStyleLbl="alignAcc1" presStyleIdx="1" presStyleCnt="2">
        <dgm:presLayoutVars>
          <dgm:bulletEnabled val="1"/>
        </dgm:presLayoutVars>
      </dgm:prSet>
      <dgm:spPr/>
      <dgm:t>
        <a:bodyPr/>
        <a:lstStyle/>
        <a:p>
          <a:endParaRPr lang="en-US"/>
        </a:p>
      </dgm:t>
    </dgm:pt>
  </dgm:ptLst>
  <dgm:cxnLst>
    <dgm:cxn modelId="{144D3022-46B1-4B17-B6E3-1706092945CC}" type="presOf" srcId="{CFA51713-015B-4C9D-9528-034EE434E049}" destId="{E0D39649-6112-46F5-85CC-67F2482844AD}" srcOrd="0" destOrd="0" presId="urn:microsoft.com/office/officeart/2005/8/layout/chevron2"/>
    <dgm:cxn modelId="{D7F9DE29-9E16-43A7-8D49-97471289CAC9}" type="presOf" srcId="{DEBE22F4-D0B7-46F2-8526-3DBAB5C7BA9E}" destId="{A5E05096-D890-4466-91FE-E59F16CF55EB}" srcOrd="0" destOrd="0" presId="urn:microsoft.com/office/officeart/2005/8/layout/chevron2"/>
    <dgm:cxn modelId="{6AB91A76-CCA0-41EF-8C63-AF36871B4F74}" srcId="{DEBE22F4-D0B7-46F2-8526-3DBAB5C7BA9E}" destId="{47CCE385-F67B-431A-A63E-6217C5945D27}" srcOrd="1" destOrd="0" parTransId="{8D0A088D-C1BB-4F9E-B3BE-72E7B74D355D}" sibTransId="{844108B0-D543-4D7C-8FFD-0095A22B27CF}"/>
    <dgm:cxn modelId="{0819C00B-DEF3-4537-BFF6-87C6B5C23962}" srcId="{47CCE385-F67B-431A-A63E-6217C5945D27}" destId="{DC416365-684C-4748-85EE-BA00506AD26B}" srcOrd="0" destOrd="0" parTransId="{766385E1-DA53-4BD6-972F-11AB3F6372DB}" sibTransId="{BB314B04-FF64-448D-B449-97D4B30D6E4E}"/>
    <dgm:cxn modelId="{6BC9F4A0-A23D-4B5A-A4BD-AB468E1BCA95}" type="presOf" srcId="{B69BE87F-786E-4B01-B785-2DE48D782FEB}" destId="{12D9A7E9-037C-43B6-BE20-B9F5D4155B8F}" srcOrd="0" destOrd="0" presId="urn:microsoft.com/office/officeart/2005/8/layout/chevron2"/>
    <dgm:cxn modelId="{54641021-491D-45D0-9D50-7835C1F4E0E9}" type="presOf" srcId="{DC416365-684C-4748-85EE-BA00506AD26B}" destId="{45BFD52C-B3F0-4E9B-AEAB-4FA54477ADC7}" srcOrd="0" destOrd="0" presId="urn:microsoft.com/office/officeart/2005/8/layout/chevron2"/>
    <dgm:cxn modelId="{5BFE1F5C-CF7D-4F90-AD07-8E751AC5D3A2}" type="presOf" srcId="{47CCE385-F67B-431A-A63E-6217C5945D27}" destId="{CFBBD11A-641D-4D37-8190-DCED8C7352FF}" srcOrd="0" destOrd="0" presId="urn:microsoft.com/office/officeart/2005/8/layout/chevron2"/>
    <dgm:cxn modelId="{335F4100-22E1-457A-8EB4-67E4AB47A7C2}" srcId="{CFA51713-015B-4C9D-9528-034EE434E049}" destId="{B69BE87F-786E-4B01-B785-2DE48D782FEB}" srcOrd="0" destOrd="0" parTransId="{172B5C7E-47D0-4D06-9876-08C45F3D2126}" sibTransId="{8A463894-A897-4D67-965E-700C8474302E}"/>
    <dgm:cxn modelId="{EDACB0D9-663D-437A-ADDC-775FF8C130D7}" srcId="{DEBE22F4-D0B7-46F2-8526-3DBAB5C7BA9E}" destId="{CFA51713-015B-4C9D-9528-034EE434E049}" srcOrd="0" destOrd="0" parTransId="{C72AAC57-E479-4804-9EDE-11BC1C3B966F}" sibTransId="{E149414F-3BEF-45CC-8A99-C20EE162F896}"/>
    <dgm:cxn modelId="{E3FC7896-1B47-43D8-BA85-6CD675FBE4F7}" type="presParOf" srcId="{A5E05096-D890-4466-91FE-E59F16CF55EB}" destId="{34D5169D-17E8-474E-BF78-702DC1ADE138}" srcOrd="0" destOrd="0" presId="urn:microsoft.com/office/officeart/2005/8/layout/chevron2"/>
    <dgm:cxn modelId="{AD7F04D0-7AE8-428C-AB19-6AE738DB3A8F}" type="presParOf" srcId="{34D5169D-17E8-474E-BF78-702DC1ADE138}" destId="{E0D39649-6112-46F5-85CC-67F2482844AD}" srcOrd="0" destOrd="0" presId="urn:microsoft.com/office/officeart/2005/8/layout/chevron2"/>
    <dgm:cxn modelId="{8D994319-A0E8-4FCF-8A55-09B0A97EB810}" type="presParOf" srcId="{34D5169D-17E8-474E-BF78-702DC1ADE138}" destId="{12D9A7E9-037C-43B6-BE20-B9F5D4155B8F}" srcOrd="1" destOrd="0" presId="urn:microsoft.com/office/officeart/2005/8/layout/chevron2"/>
    <dgm:cxn modelId="{52D52626-A7CD-40BD-AEDA-2B0678F0DBD4}" type="presParOf" srcId="{A5E05096-D890-4466-91FE-E59F16CF55EB}" destId="{1BB9C6E3-6AC5-4ED3-B4FE-D72997155A64}" srcOrd="1" destOrd="0" presId="urn:microsoft.com/office/officeart/2005/8/layout/chevron2"/>
    <dgm:cxn modelId="{8DAE269A-1C59-4D1F-804F-EECC9C2BB8E7}" type="presParOf" srcId="{A5E05096-D890-4466-91FE-E59F16CF55EB}" destId="{E68B93F2-47AF-4EE1-BD30-79658B6F919C}" srcOrd="2" destOrd="0" presId="urn:microsoft.com/office/officeart/2005/8/layout/chevron2"/>
    <dgm:cxn modelId="{65EE9CC1-22FA-4473-9FD3-B5CA77943840}" type="presParOf" srcId="{E68B93F2-47AF-4EE1-BD30-79658B6F919C}" destId="{CFBBD11A-641D-4D37-8190-DCED8C7352FF}" srcOrd="0" destOrd="0" presId="urn:microsoft.com/office/officeart/2005/8/layout/chevron2"/>
    <dgm:cxn modelId="{92122A2D-88CC-4B72-83E7-6E27116E1798}" type="presParOf" srcId="{E68B93F2-47AF-4EE1-BD30-79658B6F919C}" destId="{45BFD52C-B3F0-4E9B-AEAB-4FA54477ADC7}" srcOrd="1" destOrd="0" presId="urn:microsoft.com/office/officeart/2005/8/layout/chevr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BE22F4-D0B7-46F2-8526-3DBAB5C7BA9E}" type="doc">
      <dgm:prSet loTypeId="urn:microsoft.com/office/officeart/2005/8/layout/chevron2" loCatId="list" qsTypeId="urn:microsoft.com/office/officeart/2005/8/quickstyle/simple1" qsCatId="simple" csTypeId="urn:microsoft.com/office/officeart/2005/8/colors/accent2_5" csCatId="accent2" phldr="1"/>
      <dgm:spPr/>
      <dgm:t>
        <a:bodyPr/>
        <a:lstStyle/>
        <a:p>
          <a:endParaRPr lang="en-US"/>
        </a:p>
      </dgm:t>
    </dgm:pt>
    <dgm:pt modelId="{CFA51713-015B-4C9D-9528-034EE434E049}">
      <dgm:prSet phldrT="[Text]"/>
      <dgm:spPr/>
      <dgm:t>
        <a:bodyPr/>
        <a:lstStyle/>
        <a:p>
          <a:r>
            <a:rPr lang="en-US" dirty="0" smtClean="0"/>
            <a:t>Retrieve picture</a:t>
          </a:r>
          <a:endParaRPr lang="en-US" dirty="0"/>
        </a:p>
      </dgm:t>
    </dgm:pt>
    <dgm:pt modelId="{C72AAC57-E479-4804-9EDE-11BC1C3B966F}" type="parTrans" cxnId="{EDACB0D9-663D-437A-ADDC-775FF8C130D7}">
      <dgm:prSet/>
      <dgm:spPr/>
      <dgm:t>
        <a:bodyPr/>
        <a:lstStyle/>
        <a:p>
          <a:endParaRPr lang="en-US"/>
        </a:p>
      </dgm:t>
    </dgm:pt>
    <dgm:pt modelId="{E149414F-3BEF-45CC-8A99-C20EE162F896}" type="sibTrans" cxnId="{EDACB0D9-663D-437A-ADDC-775FF8C130D7}">
      <dgm:prSet/>
      <dgm:spPr/>
      <dgm:t>
        <a:bodyPr/>
        <a:lstStyle/>
        <a:p>
          <a:endParaRPr lang="en-US"/>
        </a:p>
      </dgm:t>
    </dgm:pt>
    <dgm:pt modelId="{B69BE87F-786E-4B01-B785-2DE48D782FEB}">
      <dgm:prSet phldrT="[Text]"/>
      <dgm:spPr/>
      <dgm:t>
        <a:bodyPr/>
        <a:lstStyle/>
        <a:p>
          <a:r>
            <a:rPr lang="en-US" dirty="0" smtClean="0"/>
            <a:t>Check access control [YES/NO/STORLET]</a:t>
          </a:r>
          <a:endParaRPr lang="en-US" dirty="0"/>
        </a:p>
      </dgm:t>
    </dgm:pt>
    <dgm:pt modelId="{172B5C7E-47D0-4D06-9876-08C45F3D2126}" type="parTrans" cxnId="{335F4100-22E1-457A-8EB4-67E4AB47A7C2}">
      <dgm:prSet/>
      <dgm:spPr/>
      <dgm:t>
        <a:bodyPr/>
        <a:lstStyle/>
        <a:p>
          <a:endParaRPr lang="en-US"/>
        </a:p>
      </dgm:t>
    </dgm:pt>
    <dgm:pt modelId="{8A463894-A897-4D67-965E-700C8474302E}" type="sibTrans" cxnId="{335F4100-22E1-457A-8EB4-67E4AB47A7C2}">
      <dgm:prSet/>
      <dgm:spPr/>
      <dgm:t>
        <a:bodyPr/>
        <a:lstStyle/>
        <a:p>
          <a:endParaRPr lang="en-US"/>
        </a:p>
      </dgm:t>
    </dgm:pt>
    <dgm:pt modelId="{4F5AA0BF-0CF8-4B4F-97C6-21F16865707A}">
      <dgm:prSet phldrT="[Text]"/>
      <dgm:spPr/>
      <dgm:t>
        <a:bodyPr/>
        <a:lstStyle/>
        <a:p>
          <a:r>
            <a:rPr lang="en-US" dirty="0" smtClean="0"/>
            <a:t>[which </a:t>
          </a:r>
          <a:r>
            <a:rPr lang="en-US" dirty="0" err="1" smtClean="0"/>
            <a:t>Storlet</a:t>
          </a:r>
          <a:r>
            <a:rPr lang="en-US" dirty="0" smtClean="0"/>
            <a:t>]</a:t>
          </a:r>
          <a:endParaRPr lang="en-US" dirty="0"/>
        </a:p>
      </dgm:t>
    </dgm:pt>
    <dgm:pt modelId="{965E3A8B-B5E9-4BFE-A0EF-A1199C10C2D8}" type="parTrans" cxnId="{FF9EFAF6-DAF8-4B49-BEB5-71EE636EC43D}">
      <dgm:prSet/>
      <dgm:spPr/>
      <dgm:t>
        <a:bodyPr/>
        <a:lstStyle/>
        <a:p>
          <a:endParaRPr lang="en-US"/>
        </a:p>
      </dgm:t>
    </dgm:pt>
    <dgm:pt modelId="{117EC4C1-3D37-41B0-8732-BE3FF3A0C475}" type="sibTrans" cxnId="{FF9EFAF6-DAF8-4B49-BEB5-71EE636EC43D}">
      <dgm:prSet/>
      <dgm:spPr/>
      <dgm:t>
        <a:bodyPr/>
        <a:lstStyle/>
        <a:p>
          <a:endParaRPr lang="en-US"/>
        </a:p>
      </dgm:t>
    </dgm:pt>
    <dgm:pt modelId="{89E59685-1CC0-4B24-81E5-850FF0B5141A}">
      <dgm:prSet phldrT="[Text]"/>
      <dgm:spPr/>
      <dgm:t>
        <a:bodyPr/>
        <a:lstStyle/>
        <a:p>
          <a:r>
            <a:rPr lang="en-US" dirty="0" smtClean="0"/>
            <a:t>Execute query</a:t>
          </a:r>
          <a:endParaRPr lang="en-US" dirty="0"/>
        </a:p>
      </dgm:t>
    </dgm:pt>
    <dgm:pt modelId="{97B41533-6245-43D3-A621-98B4C70A88C3}" type="parTrans" cxnId="{FE50C913-2651-40E8-A95E-573F23920960}">
      <dgm:prSet/>
      <dgm:spPr/>
      <dgm:t>
        <a:bodyPr/>
        <a:lstStyle/>
        <a:p>
          <a:endParaRPr lang="en-US"/>
        </a:p>
      </dgm:t>
    </dgm:pt>
    <dgm:pt modelId="{668AF427-26F0-4401-9AC6-BA2FF5C9B5A8}" type="sibTrans" cxnId="{FE50C913-2651-40E8-A95E-573F23920960}">
      <dgm:prSet/>
      <dgm:spPr/>
      <dgm:t>
        <a:bodyPr/>
        <a:lstStyle/>
        <a:p>
          <a:endParaRPr lang="en-US"/>
        </a:p>
      </dgm:t>
    </dgm:pt>
    <dgm:pt modelId="{B34C5CBD-F2E0-4CC4-BEB0-F78F65CA8BC4}">
      <dgm:prSet phldrT="[Text]"/>
      <dgm:spPr/>
      <dgm:t>
        <a:bodyPr/>
        <a:lstStyle/>
        <a:p>
          <a:r>
            <a:rPr lang="en-US" dirty="0" smtClean="0"/>
            <a:t>Fetch image from the storage</a:t>
          </a:r>
          <a:endParaRPr lang="en-US" dirty="0"/>
        </a:p>
      </dgm:t>
    </dgm:pt>
    <dgm:pt modelId="{935F9D99-CA06-4C4F-902E-AD728DA3E6F1}" type="parTrans" cxnId="{D9C2829A-3953-4FD7-8386-81A2EABD913A}">
      <dgm:prSet/>
      <dgm:spPr/>
      <dgm:t>
        <a:bodyPr/>
        <a:lstStyle/>
        <a:p>
          <a:endParaRPr lang="en-US"/>
        </a:p>
      </dgm:t>
    </dgm:pt>
    <dgm:pt modelId="{D09E7A2D-3ADA-4F93-AB81-BE80F21BC2A6}" type="sibTrans" cxnId="{D9C2829A-3953-4FD7-8386-81A2EABD913A}">
      <dgm:prSet/>
      <dgm:spPr/>
      <dgm:t>
        <a:bodyPr/>
        <a:lstStyle/>
        <a:p>
          <a:endParaRPr lang="en-US"/>
        </a:p>
      </dgm:t>
    </dgm:pt>
    <dgm:pt modelId="{7B7A4602-C7B0-49B2-B99E-988ECD5074FD}">
      <dgm:prSet phldrT="[Text]"/>
      <dgm:spPr/>
      <dgm:t>
        <a:bodyPr/>
        <a:lstStyle/>
        <a:p>
          <a:r>
            <a:rPr lang="en-US" b="1" dirty="0" smtClean="0"/>
            <a:t>Blur</a:t>
          </a:r>
          <a:r>
            <a:rPr lang="en-US" dirty="0" smtClean="0"/>
            <a:t> the faces according to the privacy rights of the client [using Storlets]</a:t>
          </a:r>
          <a:endParaRPr lang="en-US" dirty="0"/>
        </a:p>
      </dgm:t>
    </dgm:pt>
    <dgm:pt modelId="{189FB89F-B464-47DF-BB5F-D0B9FA999DBA}" type="parTrans" cxnId="{ED111770-205B-4F0B-86A3-9018EAACB1C7}">
      <dgm:prSet/>
      <dgm:spPr/>
      <dgm:t>
        <a:bodyPr/>
        <a:lstStyle/>
        <a:p>
          <a:endParaRPr lang="en-US"/>
        </a:p>
      </dgm:t>
    </dgm:pt>
    <dgm:pt modelId="{36839409-B393-4C07-8D8E-7622982B2EDC}" type="sibTrans" cxnId="{ED111770-205B-4F0B-86A3-9018EAACB1C7}">
      <dgm:prSet/>
      <dgm:spPr/>
      <dgm:t>
        <a:bodyPr/>
        <a:lstStyle/>
        <a:p>
          <a:endParaRPr lang="en-US"/>
        </a:p>
      </dgm:t>
    </dgm:pt>
    <dgm:pt modelId="{C38FD774-5557-4BC2-8C92-43CDE4FA7F6E}">
      <dgm:prSet phldrT="[Text]"/>
      <dgm:spPr/>
      <dgm:t>
        <a:bodyPr/>
        <a:lstStyle/>
        <a:p>
          <a:r>
            <a:rPr lang="en-US" dirty="0" smtClean="0"/>
            <a:t>Read </a:t>
          </a:r>
          <a:r>
            <a:rPr lang="en-US" b="1" dirty="0" smtClean="0"/>
            <a:t>user’s rights </a:t>
          </a:r>
          <a:r>
            <a:rPr lang="en-US" dirty="0" smtClean="0"/>
            <a:t>:</a:t>
          </a:r>
          <a:endParaRPr lang="en-US" dirty="0"/>
        </a:p>
      </dgm:t>
    </dgm:pt>
    <dgm:pt modelId="{6F792496-7A9B-4C1D-BD23-126692CFFDA4}" type="parTrans" cxnId="{AE83624C-5B1E-43DF-8AD9-A2DD330C0B1F}">
      <dgm:prSet/>
      <dgm:spPr/>
      <dgm:t>
        <a:bodyPr/>
        <a:lstStyle/>
        <a:p>
          <a:endParaRPr lang="en-US"/>
        </a:p>
      </dgm:t>
    </dgm:pt>
    <dgm:pt modelId="{B6991659-A4C6-4467-A4A7-FC04280B3483}" type="sibTrans" cxnId="{AE83624C-5B1E-43DF-8AD9-A2DD330C0B1F}">
      <dgm:prSet/>
      <dgm:spPr/>
      <dgm:t>
        <a:bodyPr/>
        <a:lstStyle/>
        <a:p>
          <a:endParaRPr lang="en-US"/>
        </a:p>
      </dgm:t>
    </dgm:pt>
    <dgm:pt modelId="{A5E05096-D890-4466-91FE-E59F16CF55EB}" type="pres">
      <dgm:prSet presAssocID="{DEBE22F4-D0B7-46F2-8526-3DBAB5C7BA9E}" presName="linearFlow" presStyleCnt="0">
        <dgm:presLayoutVars>
          <dgm:dir/>
          <dgm:animLvl val="lvl"/>
          <dgm:resizeHandles val="exact"/>
        </dgm:presLayoutVars>
      </dgm:prSet>
      <dgm:spPr/>
      <dgm:t>
        <a:bodyPr/>
        <a:lstStyle/>
        <a:p>
          <a:endParaRPr lang="en-US"/>
        </a:p>
      </dgm:t>
    </dgm:pt>
    <dgm:pt modelId="{34D5169D-17E8-474E-BF78-702DC1ADE138}" type="pres">
      <dgm:prSet presAssocID="{CFA51713-015B-4C9D-9528-034EE434E049}" presName="composite" presStyleCnt="0"/>
      <dgm:spPr/>
    </dgm:pt>
    <dgm:pt modelId="{E0D39649-6112-46F5-85CC-67F2482844AD}" type="pres">
      <dgm:prSet presAssocID="{CFA51713-015B-4C9D-9528-034EE434E049}" presName="parentText" presStyleLbl="alignNode1" presStyleIdx="0" presStyleCnt="2">
        <dgm:presLayoutVars>
          <dgm:chMax val="1"/>
          <dgm:bulletEnabled val="1"/>
        </dgm:presLayoutVars>
      </dgm:prSet>
      <dgm:spPr/>
      <dgm:t>
        <a:bodyPr/>
        <a:lstStyle/>
        <a:p>
          <a:endParaRPr lang="en-US"/>
        </a:p>
      </dgm:t>
    </dgm:pt>
    <dgm:pt modelId="{12D9A7E9-037C-43B6-BE20-B9F5D4155B8F}" type="pres">
      <dgm:prSet presAssocID="{CFA51713-015B-4C9D-9528-034EE434E049}" presName="descendantText" presStyleLbl="alignAcc1" presStyleIdx="0" presStyleCnt="2" custLinFactNeighborX="-402">
        <dgm:presLayoutVars>
          <dgm:bulletEnabled val="1"/>
        </dgm:presLayoutVars>
      </dgm:prSet>
      <dgm:spPr/>
      <dgm:t>
        <a:bodyPr/>
        <a:lstStyle/>
        <a:p>
          <a:endParaRPr lang="en-US"/>
        </a:p>
      </dgm:t>
    </dgm:pt>
    <dgm:pt modelId="{1BB9C6E3-6AC5-4ED3-B4FE-D72997155A64}" type="pres">
      <dgm:prSet presAssocID="{E149414F-3BEF-45CC-8A99-C20EE162F896}" presName="sp" presStyleCnt="0"/>
      <dgm:spPr/>
    </dgm:pt>
    <dgm:pt modelId="{47DD5F9C-3767-46A7-B5BC-03C2EA965658}" type="pres">
      <dgm:prSet presAssocID="{89E59685-1CC0-4B24-81E5-850FF0B5141A}" presName="composite" presStyleCnt="0"/>
      <dgm:spPr/>
    </dgm:pt>
    <dgm:pt modelId="{CFA8DDAC-2217-4E5E-92C2-89059A543B46}" type="pres">
      <dgm:prSet presAssocID="{89E59685-1CC0-4B24-81E5-850FF0B5141A}" presName="parentText" presStyleLbl="alignNode1" presStyleIdx="1" presStyleCnt="2">
        <dgm:presLayoutVars>
          <dgm:chMax val="1"/>
          <dgm:bulletEnabled val="1"/>
        </dgm:presLayoutVars>
      </dgm:prSet>
      <dgm:spPr/>
      <dgm:t>
        <a:bodyPr/>
        <a:lstStyle/>
        <a:p>
          <a:endParaRPr lang="en-US"/>
        </a:p>
      </dgm:t>
    </dgm:pt>
    <dgm:pt modelId="{DD8B96B7-5874-4837-A79D-C27A6261F1B2}" type="pres">
      <dgm:prSet presAssocID="{89E59685-1CC0-4B24-81E5-850FF0B5141A}" presName="descendantText" presStyleLbl="alignAcc1" presStyleIdx="1" presStyleCnt="2">
        <dgm:presLayoutVars>
          <dgm:bulletEnabled val="1"/>
        </dgm:presLayoutVars>
      </dgm:prSet>
      <dgm:spPr/>
      <dgm:t>
        <a:bodyPr/>
        <a:lstStyle/>
        <a:p>
          <a:endParaRPr lang="en-US"/>
        </a:p>
      </dgm:t>
    </dgm:pt>
  </dgm:ptLst>
  <dgm:cxnLst>
    <dgm:cxn modelId="{ED111770-205B-4F0B-86A3-9018EAACB1C7}" srcId="{89E59685-1CC0-4B24-81E5-850FF0B5141A}" destId="{7B7A4602-C7B0-49B2-B99E-988ECD5074FD}" srcOrd="1" destOrd="0" parTransId="{189FB89F-B464-47DF-BB5F-D0B9FA999DBA}" sibTransId="{36839409-B393-4C07-8D8E-7622982B2EDC}"/>
    <dgm:cxn modelId="{AE83624C-5B1E-43DF-8AD9-A2DD330C0B1F}" srcId="{CFA51713-015B-4C9D-9528-034EE434E049}" destId="{C38FD774-5557-4BC2-8C92-43CDE4FA7F6E}" srcOrd="0" destOrd="0" parTransId="{6F792496-7A9B-4C1D-BD23-126692CFFDA4}" sibTransId="{B6991659-A4C6-4467-A4A7-FC04280B3483}"/>
    <dgm:cxn modelId="{D9C2829A-3953-4FD7-8386-81A2EABD913A}" srcId="{89E59685-1CC0-4B24-81E5-850FF0B5141A}" destId="{B34C5CBD-F2E0-4CC4-BEB0-F78F65CA8BC4}" srcOrd="0" destOrd="0" parTransId="{935F9D99-CA06-4C4F-902E-AD728DA3E6F1}" sibTransId="{D09E7A2D-3ADA-4F93-AB81-BE80F21BC2A6}"/>
    <dgm:cxn modelId="{40B170FD-209C-45E4-9A81-D6C8E5BBEACB}" type="presOf" srcId="{4F5AA0BF-0CF8-4B4F-97C6-21F16865707A}" destId="{12D9A7E9-037C-43B6-BE20-B9F5D4155B8F}" srcOrd="0" destOrd="2" presId="urn:microsoft.com/office/officeart/2005/8/layout/chevron2"/>
    <dgm:cxn modelId="{FE50C913-2651-40E8-A95E-573F23920960}" srcId="{DEBE22F4-D0B7-46F2-8526-3DBAB5C7BA9E}" destId="{89E59685-1CC0-4B24-81E5-850FF0B5141A}" srcOrd="1" destOrd="0" parTransId="{97B41533-6245-43D3-A621-98B4C70A88C3}" sibTransId="{668AF427-26F0-4401-9AC6-BA2FF5C9B5A8}"/>
    <dgm:cxn modelId="{335F4100-22E1-457A-8EB4-67E4AB47A7C2}" srcId="{C38FD774-5557-4BC2-8C92-43CDE4FA7F6E}" destId="{B69BE87F-786E-4B01-B785-2DE48D782FEB}" srcOrd="0" destOrd="0" parTransId="{172B5C7E-47D0-4D06-9876-08C45F3D2126}" sibTransId="{8A463894-A897-4D67-965E-700C8474302E}"/>
    <dgm:cxn modelId="{DA980AB5-4E0E-4D7E-A17C-9D89B014F282}" type="presOf" srcId="{C38FD774-5557-4BC2-8C92-43CDE4FA7F6E}" destId="{12D9A7E9-037C-43B6-BE20-B9F5D4155B8F}" srcOrd="0" destOrd="0" presId="urn:microsoft.com/office/officeart/2005/8/layout/chevron2"/>
    <dgm:cxn modelId="{FF9EFAF6-DAF8-4B49-BEB5-71EE636EC43D}" srcId="{C38FD774-5557-4BC2-8C92-43CDE4FA7F6E}" destId="{4F5AA0BF-0CF8-4B4F-97C6-21F16865707A}" srcOrd="1" destOrd="0" parTransId="{965E3A8B-B5E9-4BFE-A0EF-A1199C10C2D8}" sibTransId="{117EC4C1-3D37-41B0-8732-BE3FF3A0C475}"/>
    <dgm:cxn modelId="{C573ACB9-D402-4780-B7F2-1E171B70A348}" type="presOf" srcId="{B34C5CBD-F2E0-4CC4-BEB0-F78F65CA8BC4}" destId="{DD8B96B7-5874-4837-A79D-C27A6261F1B2}" srcOrd="0" destOrd="0" presId="urn:microsoft.com/office/officeart/2005/8/layout/chevron2"/>
    <dgm:cxn modelId="{FC364DFC-1FBE-4958-BD53-D6E64DE71A9A}" type="presOf" srcId="{DEBE22F4-D0B7-46F2-8526-3DBAB5C7BA9E}" destId="{A5E05096-D890-4466-91FE-E59F16CF55EB}" srcOrd="0" destOrd="0" presId="urn:microsoft.com/office/officeart/2005/8/layout/chevron2"/>
    <dgm:cxn modelId="{47F3667B-F183-49F8-B641-38F76CE83399}" type="presOf" srcId="{7B7A4602-C7B0-49B2-B99E-988ECD5074FD}" destId="{DD8B96B7-5874-4837-A79D-C27A6261F1B2}" srcOrd="0" destOrd="1" presId="urn:microsoft.com/office/officeart/2005/8/layout/chevron2"/>
    <dgm:cxn modelId="{3FC567A7-A37B-4EB1-BE68-B88DECCC3DB3}" type="presOf" srcId="{B69BE87F-786E-4B01-B785-2DE48D782FEB}" destId="{12D9A7E9-037C-43B6-BE20-B9F5D4155B8F}" srcOrd="0" destOrd="1" presId="urn:microsoft.com/office/officeart/2005/8/layout/chevron2"/>
    <dgm:cxn modelId="{B818961F-58C1-4481-896C-187595CA8C7B}" type="presOf" srcId="{CFA51713-015B-4C9D-9528-034EE434E049}" destId="{E0D39649-6112-46F5-85CC-67F2482844AD}" srcOrd="0" destOrd="0" presId="urn:microsoft.com/office/officeart/2005/8/layout/chevron2"/>
    <dgm:cxn modelId="{EDACB0D9-663D-437A-ADDC-775FF8C130D7}" srcId="{DEBE22F4-D0B7-46F2-8526-3DBAB5C7BA9E}" destId="{CFA51713-015B-4C9D-9528-034EE434E049}" srcOrd="0" destOrd="0" parTransId="{C72AAC57-E479-4804-9EDE-11BC1C3B966F}" sibTransId="{E149414F-3BEF-45CC-8A99-C20EE162F896}"/>
    <dgm:cxn modelId="{BEDAA092-4982-4F9C-998F-00AD0F11A264}" type="presOf" srcId="{89E59685-1CC0-4B24-81E5-850FF0B5141A}" destId="{CFA8DDAC-2217-4E5E-92C2-89059A543B46}" srcOrd="0" destOrd="0" presId="urn:microsoft.com/office/officeart/2005/8/layout/chevron2"/>
    <dgm:cxn modelId="{8EFC3F53-DECB-4744-8D4E-FDE646333A3D}" type="presParOf" srcId="{A5E05096-D890-4466-91FE-E59F16CF55EB}" destId="{34D5169D-17E8-474E-BF78-702DC1ADE138}" srcOrd="0" destOrd="0" presId="urn:microsoft.com/office/officeart/2005/8/layout/chevron2"/>
    <dgm:cxn modelId="{DD791814-1F58-49A6-B47A-CF86DB96E892}" type="presParOf" srcId="{34D5169D-17E8-474E-BF78-702DC1ADE138}" destId="{E0D39649-6112-46F5-85CC-67F2482844AD}" srcOrd="0" destOrd="0" presId="urn:microsoft.com/office/officeart/2005/8/layout/chevron2"/>
    <dgm:cxn modelId="{4BE24816-87E7-4213-BD4F-4AEB0D503498}" type="presParOf" srcId="{34D5169D-17E8-474E-BF78-702DC1ADE138}" destId="{12D9A7E9-037C-43B6-BE20-B9F5D4155B8F}" srcOrd="1" destOrd="0" presId="urn:microsoft.com/office/officeart/2005/8/layout/chevron2"/>
    <dgm:cxn modelId="{EDDC6851-FBCC-4B5C-8DC8-8FE619C550C0}" type="presParOf" srcId="{A5E05096-D890-4466-91FE-E59F16CF55EB}" destId="{1BB9C6E3-6AC5-4ED3-B4FE-D72997155A64}" srcOrd="1" destOrd="0" presId="urn:microsoft.com/office/officeart/2005/8/layout/chevron2"/>
    <dgm:cxn modelId="{32DE9C59-164E-47B6-A0AA-B0D9A347F969}" type="presParOf" srcId="{A5E05096-D890-4466-91FE-E59F16CF55EB}" destId="{47DD5F9C-3767-46A7-B5BC-03C2EA965658}" srcOrd="2" destOrd="0" presId="urn:microsoft.com/office/officeart/2005/8/layout/chevron2"/>
    <dgm:cxn modelId="{85CA733E-E06A-4D14-BFC5-BB2138A9677C}" type="presParOf" srcId="{47DD5F9C-3767-46A7-B5BC-03C2EA965658}" destId="{CFA8DDAC-2217-4E5E-92C2-89059A543B46}" srcOrd="0" destOrd="0" presId="urn:microsoft.com/office/officeart/2005/8/layout/chevron2"/>
    <dgm:cxn modelId="{658F2F70-A75F-45B9-9CF9-4AEDC96CF7C0}" type="presParOf" srcId="{47DD5F9C-3767-46A7-B5BC-03C2EA965658}" destId="{DD8B96B7-5874-4837-A79D-C27A6261F1B2}" srcOrd="1" destOrd="0" presId="urn:microsoft.com/office/officeart/2005/8/layout/chevron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EE348-064C-844A-948D-1A080EF2E1C3}">
      <dsp:nvSpPr>
        <dsp:cNvPr id="0" name=""/>
        <dsp:cNvSpPr/>
      </dsp:nvSpPr>
      <dsp:spPr>
        <a:xfrm>
          <a:off x="1438044" y="2032000"/>
          <a:ext cx="506536" cy="1447800"/>
        </a:xfrm>
        <a:custGeom>
          <a:avLst/>
          <a:gdLst/>
          <a:ahLst/>
          <a:cxnLst/>
          <a:rect l="0" t="0" r="0" b="0"/>
          <a:pathLst>
            <a:path>
              <a:moveTo>
                <a:pt x="0" y="0"/>
              </a:moveTo>
              <a:lnTo>
                <a:pt x="253268" y="0"/>
              </a:lnTo>
              <a:lnTo>
                <a:pt x="253268" y="1447800"/>
              </a:lnTo>
              <a:lnTo>
                <a:pt x="506536" y="144780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52966" y="2717553"/>
        <a:ext cx="76692" cy="76692"/>
      </dsp:txXfrm>
    </dsp:sp>
    <dsp:sp modelId="{F665587A-958B-B04C-B682-35905CFDE7C4}">
      <dsp:nvSpPr>
        <dsp:cNvPr id="0" name=""/>
        <dsp:cNvSpPr/>
      </dsp:nvSpPr>
      <dsp:spPr>
        <a:xfrm>
          <a:off x="1438044" y="2032000"/>
          <a:ext cx="506536" cy="482599"/>
        </a:xfrm>
        <a:custGeom>
          <a:avLst/>
          <a:gdLst/>
          <a:ahLst/>
          <a:cxnLst/>
          <a:rect l="0" t="0" r="0" b="0"/>
          <a:pathLst>
            <a:path>
              <a:moveTo>
                <a:pt x="0" y="0"/>
              </a:moveTo>
              <a:lnTo>
                <a:pt x="253268" y="0"/>
              </a:lnTo>
              <a:lnTo>
                <a:pt x="253268" y="482599"/>
              </a:lnTo>
              <a:lnTo>
                <a:pt x="506536" y="4825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73821" y="2255809"/>
        <a:ext cx="34981" cy="34981"/>
      </dsp:txXfrm>
    </dsp:sp>
    <dsp:sp modelId="{BF1C047B-5641-EF47-82CC-9D7B4A51D38C}">
      <dsp:nvSpPr>
        <dsp:cNvPr id="0" name=""/>
        <dsp:cNvSpPr/>
      </dsp:nvSpPr>
      <dsp:spPr>
        <a:xfrm>
          <a:off x="1438044" y="1549399"/>
          <a:ext cx="506536" cy="482600"/>
        </a:xfrm>
        <a:custGeom>
          <a:avLst/>
          <a:gdLst/>
          <a:ahLst/>
          <a:cxnLst/>
          <a:rect l="0" t="0" r="0" b="0"/>
          <a:pathLst>
            <a:path>
              <a:moveTo>
                <a:pt x="0" y="482600"/>
              </a:moveTo>
              <a:lnTo>
                <a:pt x="253268" y="482600"/>
              </a:lnTo>
              <a:lnTo>
                <a:pt x="253268" y="0"/>
              </a:lnTo>
              <a:lnTo>
                <a:pt x="50653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73821" y="1773209"/>
        <a:ext cx="34981" cy="34981"/>
      </dsp:txXfrm>
    </dsp:sp>
    <dsp:sp modelId="{C3F09EC6-D606-3349-8E16-C3BE7CF75525}">
      <dsp:nvSpPr>
        <dsp:cNvPr id="0" name=""/>
        <dsp:cNvSpPr/>
      </dsp:nvSpPr>
      <dsp:spPr>
        <a:xfrm>
          <a:off x="1438044" y="584199"/>
          <a:ext cx="506536" cy="1447800"/>
        </a:xfrm>
        <a:custGeom>
          <a:avLst/>
          <a:gdLst/>
          <a:ahLst/>
          <a:cxnLst/>
          <a:rect l="0" t="0" r="0" b="0"/>
          <a:pathLst>
            <a:path>
              <a:moveTo>
                <a:pt x="0" y="1447800"/>
              </a:moveTo>
              <a:lnTo>
                <a:pt x="253268" y="1447800"/>
              </a:lnTo>
              <a:lnTo>
                <a:pt x="253268" y="0"/>
              </a:lnTo>
              <a:lnTo>
                <a:pt x="50653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52966" y="1269753"/>
        <a:ext cx="76692" cy="76692"/>
      </dsp:txXfrm>
    </dsp:sp>
    <dsp:sp modelId="{DFC070D4-ABAB-264E-9E9D-61D0C9CD9BC7}">
      <dsp:nvSpPr>
        <dsp:cNvPr id="0" name=""/>
        <dsp:cNvSpPr/>
      </dsp:nvSpPr>
      <dsp:spPr>
        <a:xfrm rot="16200000">
          <a:off x="-980035" y="1645920"/>
          <a:ext cx="4064000" cy="7721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Privacy</a:t>
          </a:r>
          <a:endParaRPr lang="en-US" sz="5000" kern="1200" dirty="0"/>
        </a:p>
      </dsp:txBody>
      <dsp:txXfrm>
        <a:off x="-980035" y="1645920"/>
        <a:ext cx="4064000" cy="772160"/>
      </dsp:txXfrm>
    </dsp:sp>
    <dsp:sp modelId="{6E7A8F6C-D939-8F42-B855-071DEE3DFBEE}">
      <dsp:nvSpPr>
        <dsp:cNvPr id="0" name=""/>
        <dsp:cNvSpPr/>
      </dsp:nvSpPr>
      <dsp:spPr>
        <a:xfrm>
          <a:off x="1944581" y="198119"/>
          <a:ext cx="2532684" cy="7721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Applications</a:t>
          </a:r>
          <a:endParaRPr lang="en-US" sz="2000" kern="1200" dirty="0"/>
        </a:p>
      </dsp:txBody>
      <dsp:txXfrm>
        <a:off x="1944581" y="198119"/>
        <a:ext cx="2532684" cy="772160"/>
      </dsp:txXfrm>
    </dsp:sp>
    <dsp:sp modelId="{715FFD9F-BD51-1642-B25F-383F4112F678}">
      <dsp:nvSpPr>
        <dsp:cNvPr id="0" name=""/>
        <dsp:cNvSpPr/>
      </dsp:nvSpPr>
      <dsp:spPr>
        <a:xfrm>
          <a:off x="1944581" y="1163319"/>
          <a:ext cx="2532684" cy="7721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Software</a:t>
          </a:r>
          <a:endParaRPr lang="en-US" sz="2000" kern="1200" dirty="0"/>
        </a:p>
      </dsp:txBody>
      <dsp:txXfrm>
        <a:off x="1944581" y="1163319"/>
        <a:ext cx="2532684" cy="772160"/>
      </dsp:txXfrm>
    </dsp:sp>
    <dsp:sp modelId="{015C7228-3AB7-5C4D-ACBF-E38095CD27C4}">
      <dsp:nvSpPr>
        <dsp:cNvPr id="0" name=""/>
        <dsp:cNvSpPr/>
      </dsp:nvSpPr>
      <dsp:spPr>
        <a:xfrm>
          <a:off x="1944581" y="2128519"/>
          <a:ext cx="2532684" cy="772160"/>
        </a:xfrm>
        <a:prstGeom prst="rect">
          <a:avLst/>
        </a:prstGeom>
        <a:gradFill flip="none" rotWithShape="0">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Firmware</a:t>
          </a:r>
          <a:endParaRPr lang="en-US" sz="2000" kern="1200" dirty="0"/>
        </a:p>
      </dsp:txBody>
      <dsp:txXfrm>
        <a:off x="1944581" y="2128519"/>
        <a:ext cx="2532684" cy="772160"/>
      </dsp:txXfrm>
    </dsp:sp>
    <dsp:sp modelId="{670CD344-BCA2-4449-A7B7-1211E74B188E}">
      <dsp:nvSpPr>
        <dsp:cNvPr id="0" name=""/>
        <dsp:cNvSpPr/>
      </dsp:nvSpPr>
      <dsp:spPr>
        <a:xfrm>
          <a:off x="1944581" y="3093720"/>
          <a:ext cx="2532684" cy="77216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Hardware</a:t>
          </a:r>
          <a:endParaRPr lang="en-US" sz="2000" kern="1200" dirty="0"/>
        </a:p>
      </dsp:txBody>
      <dsp:txXfrm>
        <a:off x="1944581" y="3093720"/>
        <a:ext cx="2532684" cy="772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FF619-C60E-9B48-BF74-1DC42E446E4F}">
      <dsp:nvSpPr>
        <dsp:cNvPr id="0" name=""/>
        <dsp:cNvSpPr/>
      </dsp:nvSpPr>
      <dsp:spPr>
        <a:xfrm>
          <a:off x="1993184" y="2032000"/>
          <a:ext cx="506536" cy="1447800"/>
        </a:xfrm>
        <a:custGeom>
          <a:avLst/>
          <a:gdLst/>
          <a:ahLst/>
          <a:cxnLst/>
          <a:rect l="0" t="0" r="0" b="0"/>
          <a:pathLst>
            <a:path>
              <a:moveTo>
                <a:pt x="0" y="0"/>
              </a:moveTo>
              <a:lnTo>
                <a:pt x="253268" y="0"/>
              </a:lnTo>
              <a:lnTo>
                <a:pt x="253268" y="1447800"/>
              </a:lnTo>
              <a:lnTo>
                <a:pt x="506536" y="144780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08106" y="2717553"/>
        <a:ext cx="76692" cy="76692"/>
      </dsp:txXfrm>
    </dsp:sp>
    <dsp:sp modelId="{E84134B0-10B6-6D42-A71D-9EBC6BD3131C}">
      <dsp:nvSpPr>
        <dsp:cNvPr id="0" name=""/>
        <dsp:cNvSpPr/>
      </dsp:nvSpPr>
      <dsp:spPr>
        <a:xfrm>
          <a:off x="1993184" y="2032000"/>
          <a:ext cx="506536" cy="482599"/>
        </a:xfrm>
        <a:custGeom>
          <a:avLst/>
          <a:gdLst/>
          <a:ahLst/>
          <a:cxnLst/>
          <a:rect l="0" t="0" r="0" b="0"/>
          <a:pathLst>
            <a:path>
              <a:moveTo>
                <a:pt x="0" y="0"/>
              </a:moveTo>
              <a:lnTo>
                <a:pt x="253268" y="0"/>
              </a:lnTo>
              <a:lnTo>
                <a:pt x="253268" y="482599"/>
              </a:lnTo>
              <a:lnTo>
                <a:pt x="506536" y="4825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28962" y="2255809"/>
        <a:ext cx="34981" cy="34981"/>
      </dsp:txXfrm>
    </dsp:sp>
    <dsp:sp modelId="{C3F09EC6-D606-3349-8E16-C3BE7CF75525}">
      <dsp:nvSpPr>
        <dsp:cNvPr id="0" name=""/>
        <dsp:cNvSpPr/>
      </dsp:nvSpPr>
      <dsp:spPr>
        <a:xfrm>
          <a:off x="1993184" y="1549399"/>
          <a:ext cx="506536" cy="482600"/>
        </a:xfrm>
        <a:custGeom>
          <a:avLst/>
          <a:gdLst/>
          <a:ahLst/>
          <a:cxnLst/>
          <a:rect l="0" t="0" r="0" b="0"/>
          <a:pathLst>
            <a:path>
              <a:moveTo>
                <a:pt x="0" y="482600"/>
              </a:moveTo>
              <a:lnTo>
                <a:pt x="253268" y="482600"/>
              </a:lnTo>
              <a:lnTo>
                <a:pt x="253268" y="0"/>
              </a:lnTo>
              <a:lnTo>
                <a:pt x="50653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28962" y="1773209"/>
        <a:ext cx="34981" cy="34981"/>
      </dsp:txXfrm>
    </dsp:sp>
    <dsp:sp modelId="{20197284-6047-1047-B786-1F8CA4C5406D}">
      <dsp:nvSpPr>
        <dsp:cNvPr id="0" name=""/>
        <dsp:cNvSpPr/>
      </dsp:nvSpPr>
      <dsp:spPr>
        <a:xfrm>
          <a:off x="1993184" y="584199"/>
          <a:ext cx="506536" cy="1447800"/>
        </a:xfrm>
        <a:custGeom>
          <a:avLst/>
          <a:gdLst/>
          <a:ahLst/>
          <a:cxnLst/>
          <a:rect l="0" t="0" r="0" b="0"/>
          <a:pathLst>
            <a:path>
              <a:moveTo>
                <a:pt x="0" y="1447800"/>
              </a:moveTo>
              <a:lnTo>
                <a:pt x="253268" y="1447800"/>
              </a:lnTo>
              <a:lnTo>
                <a:pt x="253268" y="0"/>
              </a:lnTo>
              <a:lnTo>
                <a:pt x="50653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08106" y="1269753"/>
        <a:ext cx="76692" cy="76692"/>
      </dsp:txXfrm>
    </dsp:sp>
    <dsp:sp modelId="{DFC070D4-ABAB-264E-9E9D-61D0C9CD9BC7}">
      <dsp:nvSpPr>
        <dsp:cNvPr id="0" name=""/>
        <dsp:cNvSpPr/>
      </dsp:nvSpPr>
      <dsp:spPr>
        <a:xfrm rot="16200000">
          <a:off x="-424895" y="1645920"/>
          <a:ext cx="4064000" cy="7721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err="1" smtClean="0"/>
            <a:t>QoS</a:t>
          </a:r>
          <a:endParaRPr lang="en-US" sz="5000" kern="1200" dirty="0"/>
        </a:p>
      </dsp:txBody>
      <dsp:txXfrm>
        <a:off x="-424895" y="1645920"/>
        <a:ext cx="4064000" cy="772160"/>
      </dsp:txXfrm>
    </dsp:sp>
    <dsp:sp modelId="{5261AA3B-7517-3E4D-B8F8-D9E62310684D}">
      <dsp:nvSpPr>
        <dsp:cNvPr id="0" name=""/>
        <dsp:cNvSpPr/>
      </dsp:nvSpPr>
      <dsp:spPr>
        <a:xfrm>
          <a:off x="2499721" y="198119"/>
          <a:ext cx="3119989" cy="772160"/>
        </a:xfrm>
        <a:prstGeom prst="rect">
          <a:avLst/>
        </a:prstGeom>
        <a:gradFill flip="none" rotWithShape="0">
          <a:gsLst>
            <a:gs pos="0">
              <a:schemeClr val="accent1"/>
            </a:gs>
            <a:gs pos="48000">
              <a:schemeClr val="accent2">
                <a:lumMod val="97000"/>
                <a:lumOff val="3000"/>
              </a:schemeClr>
            </a:gs>
            <a:gs pos="100000">
              <a:schemeClr val="accent2">
                <a:lumMod val="60000"/>
                <a:lumOff val="40000"/>
              </a:scheme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Trust &amp; Reputation</a:t>
          </a:r>
          <a:endParaRPr lang="en-US" sz="2000" kern="1200" dirty="0"/>
        </a:p>
      </dsp:txBody>
      <dsp:txXfrm>
        <a:off x="2499721" y="198119"/>
        <a:ext cx="3119989" cy="772160"/>
      </dsp:txXfrm>
    </dsp:sp>
    <dsp:sp modelId="{6E7A8F6C-D939-8F42-B855-071DEE3DFBEE}">
      <dsp:nvSpPr>
        <dsp:cNvPr id="0" name=""/>
        <dsp:cNvSpPr/>
      </dsp:nvSpPr>
      <dsp:spPr>
        <a:xfrm>
          <a:off x="2499721" y="1163319"/>
          <a:ext cx="3113784" cy="772160"/>
        </a:xfrm>
        <a:prstGeom prst="rect">
          <a:avLst/>
        </a:prstGeom>
        <a:gradFill flip="none" rotWithShape="0">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Cloud security &amp; Privacy</a:t>
          </a:r>
          <a:endParaRPr lang="en-US" sz="2000" kern="1200" dirty="0"/>
        </a:p>
      </dsp:txBody>
      <dsp:txXfrm>
        <a:off x="2499721" y="1163319"/>
        <a:ext cx="3113784" cy="772160"/>
      </dsp:txXfrm>
    </dsp:sp>
    <dsp:sp modelId="{8700B064-E31D-1E48-AA47-C7662D6920A8}">
      <dsp:nvSpPr>
        <dsp:cNvPr id="0" name=""/>
        <dsp:cNvSpPr/>
      </dsp:nvSpPr>
      <dsp:spPr>
        <a:xfrm>
          <a:off x="2499721" y="2128519"/>
          <a:ext cx="3120014" cy="772160"/>
        </a:xfrm>
        <a:prstGeom prst="rect">
          <a:avLst/>
        </a:prstGeom>
        <a:gradFill flip="none" rotWithShape="0">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Local Security &amp; Privacy</a:t>
          </a:r>
          <a:endParaRPr lang="en-US" sz="2000" kern="1200" dirty="0"/>
        </a:p>
      </dsp:txBody>
      <dsp:txXfrm>
        <a:off x="2499721" y="2128519"/>
        <a:ext cx="3120014" cy="772160"/>
      </dsp:txXfrm>
    </dsp:sp>
    <dsp:sp modelId="{6C729C41-9BB4-274B-AB28-1501BB7EE9A0}">
      <dsp:nvSpPr>
        <dsp:cNvPr id="0" name=""/>
        <dsp:cNvSpPr/>
      </dsp:nvSpPr>
      <dsp:spPr>
        <a:xfrm>
          <a:off x="2499721" y="3093720"/>
          <a:ext cx="3113784" cy="77216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Hardware</a:t>
          </a:r>
          <a:endParaRPr lang="en-US" sz="2000" kern="1200" dirty="0"/>
        </a:p>
      </dsp:txBody>
      <dsp:txXfrm>
        <a:off x="2499721" y="3093720"/>
        <a:ext cx="3113784" cy="772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C3A1A-35B0-4AF0-8F41-A601BCA3C4A3}">
      <dsp:nvSpPr>
        <dsp:cNvPr id="0" name=""/>
        <dsp:cNvSpPr/>
      </dsp:nvSpPr>
      <dsp:spPr>
        <a:xfrm>
          <a:off x="280831" y="0"/>
          <a:ext cx="1591376" cy="792087"/>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074CB8-2890-4E8A-A058-7FB2C3608006}">
      <dsp:nvSpPr>
        <dsp:cNvPr id="0" name=""/>
        <dsp:cNvSpPr/>
      </dsp:nvSpPr>
      <dsp:spPr>
        <a:xfrm>
          <a:off x="491454" y="237626"/>
          <a:ext cx="889298" cy="3168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0" i="0" kern="1200" baseline="0" dirty="0" smtClean="0"/>
            <a:t>Encryption</a:t>
          </a:r>
          <a:endParaRPr lang="en-US" sz="1300" b="0" i="0" kern="1200" baseline="0" dirty="0"/>
        </a:p>
      </dsp:txBody>
      <dsp:txXfrm>
        <a:off x="506921" y="253093"/>
        <a:ext cx="858364" cy="2859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C3A1A-35B0-4AF0-8F41-A601BCA3C4A3}">
      <dsp:nvSpPr>
        <dsp:cNvPr id="0" name=""/>
        <dsp:cNvSpPr/>
      </dsp:nvSpPr>
      <dsp:spPr>
        <a:xfrm>
          <a:off x="9" y="0"/>
          <a:ext cx="1774997" cy="792087"/>
        </a:xfrm>
        <a:prstGeom prst="lef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074CB8-2890-4E8A-A058-7FB2C3608006}">
      <dsp:nvSpPr>
        <dsp:cNvPr id="0" name=""/>
        <dsp:cNvSpPr/>
      </dsp:nvSpPr>
      <dsp:spPr>
        <a:xfrm>
          <a:off x="576069" y="216024"/>
          <a:ext cx="1037590" cy="3168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r" defTabSz="577850" rtl="0">
            <a:lnSpc>
              <a:spcPct val="90000"/>
            </a:lnSpc>
            <a:spcBef>
              <a:spcPct val="0"/>
            </a:spcBef>
            <a:spcAft>
              <a:spcPct val="35000"/>
            </a:spcAft>
          </a:pPr>
          <a:r>
            <a:rPr lang="en-US" sz="1300" b="0" i="0" kern="1200" baseline="0" dirty="0" smtClean="0"/>
            <a:t>Key Exchange</a:t>
          </a:r>
          <a:endParaRPr lang="en-US" sz="1300" b="0" i="0" kern="1200" baseline="0" dirty="0"/>
        </a:p>
      </dsp:txBody>
      <dsp:txXfrm>
        <a:off x="591536" y="231491"/>
        <a:ext cx="1006656" cy="2859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7503C-E2F7-4CC8-AFF0-FBCC1581E0E1}">
      <dsp:nvSpPr>
        <dsp:cNvPr id="0" name=""/>
        <dsp:cNvSpPr/>
      </dsp:nvSpPr>
      <dsp:spPr>
        <a:xfrm>
          <a:off x="2" y="0"/>
          <a:ext cx="8208907" cy="167196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39885-03EA-4FC7-A810-60F48BC1D3A7}">
      <dsp:nvSpPr>
        <dsp:cNvPr id="0" name=""/>
        <dsp:cNvSpPr/>
      </dsp:nvSpPr>
      <dsp:spPr>
        <a:xfrm>
          <a:off x="135133" y="483243"/>
          <a:ext cx="1264049" cy="66878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Camera</a:t>
          </a:r>
          <a:endParaRPr lang="en-US" sz="1600" kern="1200" dirty="0"/>
        </a:p>
      </dsp:txBody>
      <dsp:txXfrm>
        <a:off x="167780" y="515890"/>
        <a:ext cx="1198755" cy="603490"/>
      </dsp:txXfrm>
    </dsp:sp>
    <dsp:sp modelId="{9E38E297-7310-48CD-9FD0-87C90EA3FA11}">
      <dsp:nvSpPr>
        <dsp:cNvPr id="0" name=""/>
        <dsp:cNvSpPr/>
      </dsp:nvSpPr>
      <dsp:spPr>
        <a:xfrm>
          <a:off x="1689168" y="483243"/>
          <a:ext cx="1468189" cy="668784"/>
        </a:xfrm>
        <a:prstGeom prst="roundRect">
          <a:avLst/>
        </a:prstGeom>
        <a:solidFill>
          <a:schemeClr val="accent4">
            <a:hueOff val="3214990"/>
            <a:satOff val="-2889"/>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HW Security Board</a:t>
          </a:r>
          <a:endParaRPr lang="en-US" sz="1600" kern="1200" dirty="0"/>
        </a:p>
      </dsp:txBody>
      <dsp:txXfrm>
        <a:off x="1721815" y="515890"/>
        <a:ext cx="1402895" cy="603490"/>
      </dsp:txXfrm>
    </dsp:sp>
    <dsp:sp modelId="{404B2C7F-1EAE-468D-9964-59C74BF66009}">
      <dsp:nvSpPr>
        <dsp:cNvPr id="0" name=""/>
        <dsp:cNvSpPr/>
      </dsp:nvSpPr>
      <dsp:spPr>
        <a:xfrm>
          <a:off x="3378354" y="483243"/>
          <a:ext cx="1230862" cy="668784"/>
        </a:xfrm>
        <a:prstGeom prst="roundRect">
          <a:avLst/>
        </a:prstGeom>
        <a:solidFill>
          <a:schemeClr val="accent4">
            <a:hueOff val="6429979"/>
            <a:satOff val="-5778"/>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Cloud</a:t>
          </a:r>
          <a:endParaRPr lang="en-US" sz="1600" kern="1200" dirty="0"/>
        </a:p>
      </dsp:txBody>
      <dsp:txXfrm>
        <a:off x="3411001" y="515890"/>
        <a:ext cx="1165568" cy="603490"/>
      </dsp:txXfrm>
    </dsp:sp>
    <dsp:sp modelId="{FEFB1610-52E3-48FF-B198-15A251DBE9F8}">
      <dsp:nvSpPr>
        <dsp:cNvPr id="0" name=""/>
        <dsp:cNvSpPr/>
      </dsp:nvSpPr>
      <dsp:spPr>
        <a:xfrm>
          <a:off x="4932389" y="483243"/>
          <a:ext cx="1199023" cy="668784"/>
        </a:xfrm>
        <a:prstGeom prst="roundRect">
          <a:avLst/>
        </a:prstGeom>
        <a:solidFill>
          <a:schemeClr val="accent4">
            <a:hueOff val="9644969"/>
            <a:satOff val="-8667"/>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Clients</a:t>
          </a:r>
          <a:endParaRPr lang="en-US" sz="1600" kern="1200" dirty="0"/>
        </a:p>
      </dsp:txBody>
      <dsp:txXfrm>
        <a:off x="4965036" y="515890"/>
        <a:ext cx="1133729" cy="6034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39649-6112-46F5-85CC-67F2482844AD}">
      <dsp:nvSpPr>
        <dsp:cNvPr id="0" name=""/>
        <dsp:cNvSpPr/>
      </dsp:nvSpPr>
      <dsp:spPr>
        <a:xfrm rot="5400000">
          <a:off x="-172819" y="172819"/>
          <a:ext cx="1152128" cy="806489"/>
        </a:xfrm>
        <a:prstGeom prst="chevron">
          <a:avLst/>
        </a:prstGeom>
        <a:solidFill>
          <a:schemeClr val="accent4">
            <a:shade val="50000"/>
            <a:hueOff val="0"/>
            <a:satOff val="0"/>
            <a:lumOff val="0"/>
            <a:alphaOff val="0"/>
          </a:schemeClr>
        </a:solidFill>
        <a:ln w="254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Take Picture</a:t>
          </a:r>
          <a:endParaRPr lang="en-US" sz="1200" kern="1200" dirty="0"/>
        </a:p>
      </dsp:txBody>
      <dsp:txXfrm rot="-5400000">
        <a:off x="1" y="403245"/>
        <a:ext cx="806489" cy="345639"/>
      </dsp:txXfrm>
    </dsp:sp>
    <dsp:sp modelId="{12D9A7E9-037C-43B6-BE20-B9F5D4155B8F}">
      <dsp:nvSpPr>
        <dsp:cNvPr id="0" name=""/>
        <dsp:cNvSpPr/>
      </dsp:nvSpPr>
      <dsp:spPr>
        <a:xfrm rot="5400000">
          <a:off x="1567769" y="-770485"/>
          <a:ext cx="748883" cy="2289854"/>
        </a:xfrm>
        <a:prstGeom prst="round2SameRect">
          <a:avLst/>
        </a:prstGeom>
        <a:solidFill>
          <a:schemeClr val="lt1">
            <a:alpha val="90000"/>
            <a:hueOff val="0"/>
            <a:satOff val="0"/>
            <a:lumOff val="0"/>
            <a:alphaOff val="0"/>
          </a:schemeClr>
        </a:solidFill>
        <a:ln w="254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Sample one image</a:t>
          </a:r>
          <a:endParaRPr lang="en-US" sz="1800" kern="1200" dirty="0"/>
        </a:p>
        <a:p>
          <a:pPr marL="171450" lvl="1" indent="-171450" algn="l" defTabSz="800100">
            <a:lnSpc>
              <a:spcPct val="90000"/>
            </a:lnSpc>
            <a:spcBef>
              <a:spcPct val="0"/>
            </a:spcBef>
            <a:spcAft>
              <a:spcPct val="15000"/>
            </a:spcAft>
            <a:buChar char="••"/>
          </a:pPr>
          <a:r>
            <a:rPr lang="en-US" sz="1800" kern="1200" dirty="0" smtClean="0"/>
            <a:t>Compress the image</a:t>
          </a:r>
          <a:endParaRPr lang="en-US" sz="1800" kern="1200" dirty="0"/>
        </a:p>
      </dsp:txBody>
      <dsp:txXfrm rot="-5400000">
        <a:off x="797284" y="36557"/>
        <a:ext cx="2253297" cy="6757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39649-6112-46F5-85CC-67F2482844AD}">
      <dsp:nvSpPr>
        <dsp:cNvPr id="0" name=""/>
        <dsp:cNvSpPr/>
      </dsp:nvSpPr>
      <dsp:spPr>
        <a:xfrm rot="5400000">
          <a:off x="-144297" y="145014"/>
          <a:ext cx="961981" cy="673387"/>
        </a:xfrm>
        <a:prstGeom prst="chevron">
          <a:avLst/>
        </a:prstGeom>
        <a:solidFill>
          <a:schemeClr val="accent4">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Receive Picture</a:t>
          </a:r>
          <a:endParaRPr lang="en-US" sz="900" kern="1200" dirty="0"/>
        </a:p>
      </dsp:txBody>
      <dsp:txXfrm rot="-5400000">
        <a:off x="1" y="337411"/>
        <a:ext cx="673387" cy="288594"/>
      </dsp:txXfrm>
    </dsp:sp>
    <dsp:sp modelId="{12D9A7E9-037C-43B6-BE20-B9F5D4155B8F}">
      <dsp:nvSpPr>
        <dsp:cNvPr id="0" name=""/>
        <dsp:cNvSpPr/>
      </dsp:nvSpPr>
      <dsp:spPr>
        <a:xfrm rot="5400000">
          <a:off x="1491052" y="-826108"/>
          <a:ext cx="625288" cy="2278940"/>
        </a:xfrm>
        <a:prstGeom prst="round2SameRect">
          <a:avLst/>
        </a:prstGeom>
        <a:solidFill>
          <a:schemeClr val="lt1">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Encrypt the image</a:t>
          </a:r>
          <a:endParaRPr lang="en-US" sz="1600" kern="1200" dirty="0"/>
        </a:p>
      </dsp:txBody>
      <dsp:txXfrm rot="-5400000">
        <a:off x="664226" y="31242"/>
        <a:ext cx="2248416" cy="564240"/>
      </dsp:txXfrm>
    </dsp:sp>
    <dsp:sp modelId="{CFA8DDAC-2217-4E5E-92C2-89059A543B46}">
      <dsp:nvSpPr>
        <dsp:cNvPr id="0" name=""/>
        <dsp:cNvSpPr/>
      </dsp:nvSpPr>
      <dsp:spPr>
        <a:xfrm rot="5400000">
          <a:off x="-144297" y="909790"/>
          <a:ext cx="961981" cy="673387"/>
        </a:xfrm>
        <a:prstGeom prst="chevron">
          <a:avLst/>
        </a:prstGeom>
        <a:solidFill>
          <a:schemeClr val="accent4">
            <a:alpha val="90000"/>
            <a:hueOff val="0"/>
            <a:satOff val="0"/>
            <a:lumOff val="0"/>
            <a:alphaOff val="-4000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Upload image</a:t>
          </a:r>
          <a:endParaRPr lang="en-US" sz="900" kern="1200" dirty="0"/>
        </a:p>
      </dsp:txBody>
      <dsp:txXfrm rot="-5400000">
        <a:off x="1" y="1102187"/>
        <a:ext cx="673387" cy="288594"/>
      </dsp:txXfrm>
    </dsp:sp>
    <dsp:sp modelId="{DD8B96B7-5874-4837-A79D-C27A6261F1B2}">
      <dsp:nvSpPr>
        <dsp:cNvPr id="0" name=""/>
        <dsp:cNvSpPr/>
      </dsp:nvSpPr>
      <dsp:spPr>
        <a:xfrm rot="5400000">
          <a:off x="1500213" y="-61333"/>
          <a:ext cx="625288" cy="2278940"/>
        </a:xfrm>
        <a:prstGeom prst="round2SameRect">
          <a:avLst/>
        </a:prstGeom>
        <a:solidFill>
          <a:schemeClr val="lt1">
            <a:alpha val="90000"/>
            <a:hueOff val="0"/>
            <a:satOff val="0"/>
            <a:lumOff val="0"/>
            <a:alphaOff val="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Send encrypted image and “stay alive” packet</a:t>
          </a:r>
          <a:endParaRPr lang="en-US" sz="1600" kern="1200" dirty="0"/>
        </a:p>
      </dsp:txBody>
      <dsp:txXfrm rot="-5400000">
        <a:off x="673387" y="796017"/>
        <a:ext cx="2248416" cy="564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39649-6112-46F5-85CC-67F2482844AD}">
      <dsp:nvSpPr>
        <dsp:cNvPr id="0" name=""/>
        <dsp:cNvSpPr/>
      </dsp:nvSpPr>
      <dsp:spPr>
        <a:xfrm rot="5400000">
          <a:off x="-168346" y="169584"/>
          <a:ext cx="1122312" cy="785618"/>
        </a:xfrm>
        <a:prstGeom prst="chevron">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Receive payload</a:t>
          </a:r>
          <a:endParaRPr lang="en-US" sz="1100" kern="1200" dirty="0"/>
        </a:p>
      </dsp:txBody>
      <dsp:txXfrm rot="-5400000">
        <a:off x="1" y="394046"/>
        <a:ext cx="785618" cy="336694"/>
      </dsp:txXfrm>
    </dsp:sp>
    <dsp:sp modelId="{12D9A7E9-037C-43B6-BE20-B9F5D4155B8F}">
      <dsp:nvSpPr>
        <dsp:cNvPr id="0" name=""/>
        <dsp:cNvSpPr/>
      </dsp:nvSpPr>
      <dsp:spPr>
        <a:xfrm rot="5400000">
          <a:off x="1745513" y="-969393"/>
          <a:ext cx="729502" cy="2670765"/>
        </a:xfrm>
        <a:prstGeom prst="round2SameRect">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smtClean="0"/>
            <a:t>Decrypt image</a:t>
          </a:r>
          <a:endParaRPr lang="en-US" sz="1700" kern="1200" dirty="0"/>
        </a:p>
      </dsp:txBody>
      <dsp:txXfrm rot="-5400000">
        <a:off x="774882" y="36849"/>
        <a:ext cx="2635154" cy="658280"/>
      </dsp:txXfrm>
    </dsp:sp>
    <dsp:sp modelId="{CFBBD11A-641D-4D37-8190-DCED8C7352FF}">
      <dsp:nvSpPr>
        <dsp:cNvPr id="0" name=""/>
        <dsp:cNvSpPr/>
      </dsp:nvSpPr>
      <dsp:spPr>
        <a:xfrm rot="5400000">
          <a:off x="-168346" y="1061021"/>
          <a:ext cx="1122312" cy="785618"/>
        </a:xfrm>
        <a:prstGeom prst="chevron">
          <a:avLst/>
        </a:prstGeom>
        <a:solidFill>
          <a:schemeClr val="accent3">
            <a:shade val="50000"/>
            <a:hueOff val="573708"/>
            <a:satOff val="-55336"/>
            <a:lumOff val="53185"/>
            <a:alphaOff val="0"/>
          </a:schemeClr>
        </a:solidFill>
        <a:ln w="25400" cap="flat" cmpd="sng" algn="ctr">
          <a:solidFill>
            <a:schemeClr val="accent3">
              <a:shade val="50000"/>
              <a:hueOff val="573708"/>
              <a:satOff val="-55336"/>
              <a:lumOff val="531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Store image</a:t>
          </a:r>
          <a:endParaRPr lang="en-US" sz="1100" kern="1200" dirty="0"/>
        </a:p>
      </dsp:txBody>
      <dsp:txXfrm rot="-5400000">
        <a:off x="1" y="1285483"/>
        <a:ext cx="785618" cy="336694"/>
      </dsp:txXfrm>
    </dsp:sp>
    <dsp:sp modelId="{45BFD52C-B3F0-4E9B-AEAB-4FA54477ADC7}">
      <dsp:nvSpPr>
        <dsp:cNvPr id="0" name=""/>
        <dsp:cNvSpPr/>
      </dsp:nvSpPr>
      <dsp:spPr>
        <a:xfrm rot="5400000">
          <a:off x="1756249" y="-77957"/>
          <a:ext cx="729502" cy="2670765"/>
        </a:xfrm>
        <a:prstGeom prst="round2SameRect">
          <a:avLst/>
        </a:prstGeom>
        <a:solidFill>
          <a:schemeClr val="lt1">
            <a:alpha val="90000"/>
            <a:hueOff val="0"/>
            <a:satOff val="0"/>
            <a:lumOff val="0"/>
            <a:alphaOff val="0"/>
          </a:schemeClr>
        </a:solidFill>
        <a:ln w="25400" cap="flat" cmpd="sng" algn="ctr">
          <a:solidFill>
            <a:schemeClr val="accent3">
              <a:shade val="50000"/>
              <a:hueOff val="573708"/>
              <a:satOff val="-55336"/>
              <a:lumOff val="531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Invoke the object storage and save the image</a:t>
          </a:r>
          <a:endParaRPr lang="en-US" sz="1700" kern="1200" dirty="0"/>
        </a:p>
      </dsp:txBody>
      <dsp:txXfrm rot="-5400000">
        <a:off x="785618" y="928285"/>
        <a:ext cx="2635154" cy="6582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39649-6112-46F5-85CC-67F2482844AD}">
      <dsp:nvSpPr>
        <dsp:cNvPr id="0" name=""/>
        <dsp:cNvSpPr/>
      </dsp:nvSpPr>
      <dsp:spPr>
        <a:xfrm rot="5400000">
          <a:off x="-165294" y="165998"/>
          <a:ext cx="1101961" cy="771373"/>
        </a:xfrm>
        <a:prstGeom prst="chevron">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Retrieve picture</a:t>
          </a:r>
          <a:endParaRPr lang="en-US" sz="1100" kern="1200" dirty="0"/>
        </a:p>
      </dsp:txBody>
      <dsp:txXfrm rot="-5400000">
        <a:off x="1" y="386391"/>
        <a:ext cx="771373" cy="330588"/>
      </dsp:txXfrm>
    </dsp:sp>
    <dsp:sp modelId="{12D9A7E9-037C-43B6-BE20-B9F5D4155B8F}">
      <dsp:nvSpPr>
        <dsp:cNvPr id="0" name=""/>
        <dsp:cNvSpPr/>
      </dsp:nvSpPr>
      <dsp:spPr>
        <a:xfrm rot="5400000">
          <a:off x="1729034" y="-967622"/>
          <a:ext cx="716275" cy="2652927"/>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Read </a:t>
          </a:r>
          <a:r>
            <a:rPr lang="en-US" sz="1100" b="1" kern="1200" dirty="0" smtClean="0"/>
            <a:t>user’s rights </a:t>
          </a:r>
          <a:r>
            <a:rPr lang="en-US" sz="1100" kern="1200" dirty="0" smtClean="0"/>
            <a:t>:</a:t>
          </a:r>
          <a:endParaRPr lang="en-US" sz="1100" kern="1200" dirty="0"/>
        </a:p>
        <a:p>
          <a:pPr marL="114300" lvl="2" indent="-57150" algn="l" defTabSz="488950">
            <a:lnSpc>
              <a:spcPct val="90000"/>
            </a:lnSpc>
            <a:spcBef>
              <a:spcPct val="0"/>
            </a:spcBef>
            <a:spcAft>
              <a:spcPct val="15000"/>
            </a:spcAft>
            <a:buChar char="••"/>
          </a:pPr>
          <a:r>
            <a:rPr lang="en-US" sz="1100" kern="1200" dirty="0" smtClean="0"/>
            <a:t>Check access control [YES/NO/STORLET]</a:t>
          </a:r>
          <a:endParaRPr lang="en-US" sz="1100" kern="1200" dirty="0"/>
        </a:p>
        <a:p>
          <a:pPr marL="114300" lvl="2" indent="-57150" algn="l" defTabSz="488950">
            <a:lnSpc>
              <a:spcPct val="90000"/>
            </a:lnSpc>
            <a:spcBef>
              <a:spcPct val="0"/>
            </a:spcBef>
            <a:spcAft>
              <a:spcPct val="15000"/>
            </a:spcAft>
            <a:buChar char="••"/>
          </a:pPr>
          <a:r>
            <a:rPr lang="en-US" sz="1100" kern="1200" dirty="0" smtClean="0"/>
            <a:t>[which </a:t>
          </a:r>
          <a:r>
            <a:rPr lang="en-US" sz="1100" kern="1200" dirty="0" err="1" smtClean="0"/>
            <a:t>Storlet</a:t>
          </a:r>
          <a:r>
            <a:rPr lang="en-US" sz="1100" kern="1200" dirty="0" smtClean="0"/>
            <a:t>]</a:t>
          </a:r>
          <a:endParaRPr lang="en-US" sz="1100" kern="1200" dirty="0"/>
        </a:p>
      </dsp:txBody>
      <dsp:txXfrm rot="-5400000">
        <a:off x="760708" y="35670"/>
        <a:ext cx="2617961" cy="646343"/>
      </dsp:txXfrm>
    </dsp:sp>
    <dsp:sp modelId="{CFA8DDAC-2217-4E5E-92C2-89059A543B46}">
      <dsp:nvSpPr>
        <dsp:cNvPr id="0" name=""/>
        <dsp:cNvSpPr/>
      </dsp:nvSpPr>
      <dsp:spPr>
        <a:xfrm rot="5400000">
          <a:off x="-165294" y="1038826"/>
          <a:ext cx="1101961" cy="771373"/>
        </a:xfrm>
        <a:prstGeom prst="chevron">
          <a:avLst/>
        </a:prstGeom>
        <a:solidFill>
          <a:schemeClr val="accent2">
            <a:alpha val="90000"/>
            <a:hueOff val="0"/>
            <a:satOff val="0"/>
            <a:lumOff val="0"/>
            <a:alphaOff val="-4000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Execute query</a:t>
          </a:r>
          <a:endParaRPr lang="en-US" sz="1100" kern="1200" dirty="0"/>
        </a:p>
      </dsp:txBody>
      <dsp:txXfrm rot="-5400000">
        <a:off x="1" y="1259219"/>
        <a:ext cx="771373" cy="330588"/>
      </dsp:txXfrm>
    </dsp:sp>
    <dsp:sp modelId="{DD8B96B7-5874-4837-A79D-C27A6261F1B2}">
      <dsp:nvSpPr>
        <dsp:cNvPr id="0" name=""/>
        <dsp:cNvSpPr/>
      </dsp:nvSpPr>
      <dsp:spPr>
        <a:xfrm rot="5400000">
          <a:off x="1739699" y="-94794"/>
          <a:ext cx="716275" cy="2652927"/>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Fetch image from the storage</a:t>
          </a:r>
          <a:endParaRPr lang="en-US" sz="1100" kern="1200" dirty="0"/>
        </a:p>
        <a:p>
          <a:pPr marL="57150" lvl="1" indent="-57150" algn="l" defTabSz="488950">
            <a:lnSpc>
              <a:spcPct val="90000"/>
            </a:lnSpc>
            <a:spcBef>
              <a:spcPct val="0"/>
            </a:spcBef>
            <a:spcAft>
              <a:spcPct val="15000"/>
            </a:spcAft>
            <a:buChar char="••"/>
          </a:pPr>
          <a:r>
            <a:rPr lang="en-US" sz="1100" b="1" kern="1200" dirty="0" smtClean="0"/>
            <a:t>Blur</a:t>
          </a:r>
          <a:r>
            <a:rPr lang="en-US" sz="1100" kern="1200" dirty="0" smtClean="0"/>
            <a:t> the faces according to the privacy rights of the client [using Storlets]</a:t>
          </a:r>
          <a:endParaRPr lang="en-US" sz="1100" kern="1200" dirty="0"/>
        </a:p>
      </dsp:txBody>
      <dsp:txXfrm rot="-5400000">
        <a:off x="771373" y="908498"/>
        <a:ext cx="2617961" cy="64634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27651" name="Rectangle 3"/>
          <p:cNvSpPr>
            <a:spLocks noGrp="1" noChangeArrowheads="1"/>
          </p:cNvSpPr>
          <p:nvPr>
            <p:ph type="dt" sz="quarter" idx="1"/>
          </p:nvPr>
        </p:nvSpPr>
        <p:spPr bwMode="auto">
          <a:xfrm>
            <a:off x="3576638" y="0"/>
            <a:ext cx="20161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GB"/>
          </a:p>
        </p:txBody>
      </p:sp>
      <p:sp>
        <p:nvSpPr>
          <p:cNvPr id="276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276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8B04DE2B-7299-42A3-800D-0C54D91C8110}" type="slidenum">
              <a:rPr lang="en-GB"/>
              <a:pPr>
                <a:defRPr/>
              </a:pPr>
              <a:t>‹#›</a:t>
            </a:fld>
            <a:endParaRPr lang="en-GB"/>
          </a:p>
        </p:txBody>
      </p:sp>
      <p:pic>
        <p:nvPicPr>
          <p:cNvPr id="19462" name="Picture 7" descr="C:\Users\Dimosthenis\AppData\Local\Microsoft\Windows\Temporary Internet Files\Content.Outlook\KATMLQFI\logo_COSMOS_v7_final.pn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169025" y="39688"/>
            <a:ext cx="768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265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de-DE"/>
          </a:p>
        </p:txBody>
      </p:sp>
      <p:sp>
        <p:nvSpPr>
          <p:cNvPr id="2355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de-DE"/>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zur Bearbeitung der Master-Textformate</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355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de-DE"/>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69D2D726-5582-4F2B-A9A1-E327E8260DBC}" type="slidenum">
              <a:rPr lang="de-DE"/>
              <a:pPr>
                <a:defRPr/>
              </a:pPr>
              <a:t>‹#›</a:t>
            </a:fld>
            <a:endParaRPr lang="de-DE"/>
          </a:p>
        </p:txBody>
      </p:sp>
    </p:spTree>
    <p:extLst>
      <p:ext uri="{BB962C8B-B14F-4D97-AF65-F5344CB8AC3E}">
        <p14:creationId xmlns:p14="http://schemas.microsoft.com/office/powerpoint/2010/main" val="1183603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F3D6D430-7247-4896-89E4-0357CF55D397}" type="slidenum">
              <a:rPr lang="de-DE" smtClean="0"/>
              <a:pPr>
                <a:defRPr/>
              </a:pPr>
              <a:t>1</a:t>
            </a:fld>
            <a:endParaRPr lang="de-DE"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339196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C765E9-2C99-49C7-B6E7-367521A1D8CF}" type="slidenum">
              <a:rPr lang="he-IL" altLang="en-US" smtClean="0"/>
              <a:pPr/>
              <a:t>9</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kern="0" dirty="0" smtClean="0"/>
              <a:t>OpenStack Swift – popular open source tool for object storage</a:t>
            </a:r>
          </a:p>
          <a:p>
            <a:pPr eaLnBrk="1" hangingPunct="1"/>
            <a:r>
              <a:rPr lang="en-US" altLang="en-US" sz="1200" b="1" kern="0" dirty="0" smtClean="0"/>
              <a:t>Storlets</a:t>
            </a:r>
            <a:r>
              <a:rPr lang="en-US" altLang="en-US" sz="1200" kern="0" dirty="0" smtClean="0"/>
              <a:t> extend the Swift object store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kern="0" dirty="0" smtClean="0"/>
              <a:t>Swift middleware which triggers </a:t>
            </a:r>
            <a:r>
              <a:rPr lang="en-US" altLang="en-US" sz="1200" kern="0" dirty="0" err="1" smtClean="0"/>
              <a:t>storlets</a:t>
            </a:r>
            <a:endParaRPr lang="en-US" altLang="en-US" sz="1200" kern="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kern="0" dirty="0" smtClean="0"/>
              <a:t>LXC Linux</a:t>
            </a:r>
            <a:r>
              <a:rPr lang="en-US" altLang="en-US" sz="1200" kern="0" baseline="0" dirty="0" smtClean="0"/>
              <a:t> </a:t>
            </a:r>
            <a:r>
              <a:rPr lang="en-US" altLang="en-US" sz="1200" kern="0" dirty="0" smtClean="0"/>
              <a:t>container</a:t>
            </a:r>
          </a:p>
          <a:p>
            <a:pPr eaLnBrk="1" hangingPunct="1"/>
            <a:endParaRPr lang="en-US" altLang="en-US" sz="1200" kern="0" dirty="0" smtClean="0"/>
          </a:p>
        </p:txBody>
      </p:sp>
    </p:spTree>
    <p:extLst>
      <p:ext uri="{BB962C8B-B14F-4D97-AF65-F5344CB8AC3E}">
        <p14:creationId xmlns:p14="http://schemas.microsoft.com/office/powerpoint/2010/main" val="61620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Passenger Photos Securely Uploaded to Cloud</a:t>
            </a:r>
          </a:p>
          <a:p>
            <a:r>
              <a:rPr lang="en-US" sz="2000" dirty="0" smtClean="0"/>
              <a:t>Sequence Diagram</a:t>
            </a:r>
          </a:p>
          <a:p>
            <a:r>
              <a:rPr lang="en-US" sz="2000" dirty="0" smtClean="0"/>
              <a:t>Use images from surveillance cameras as the input</a:t>
            </a:r>
          </a:p>
          <a:p>
            <a:r>
              <a:rPr lang="en-US" sz="2000" dirty="0" smtClean="0"/>
              <a:t>Secured pictures shall reach the cloud storage (Swift) over an unsecure channel; only authorized users can view the pictures</a:t>
            </a:r>
          </a:p>
          <a:p>
            <a:endParaRPr lang="en-US" sz="2000" dirty="0" smtClean="0"/>
          </a:p>
          <a:p>
            <a:r>
              <a:rPr lang="en-US" sz="2000" dirty="0" smtClean="0"/>
              <a:t>The surveillance cameras are connected to the </a:t>
            </a:r>
            <a:r>
              <a:rPr lang="en-US" sz="2000" b="1" i="1" dirty="0" smtClean="0"/>
              <a:t>Hardware Security Board</a:t>
            </a:r>
          </a:p>
          <a:p>
            <a:r>
              <a:rPr lang="en-US" sz="2000" dirty="0" smtClean="0"/>
              <a:t>Periodically, the cameras take pictures which are sent to the </a:t>
            </a:r>
            <a:r>
              <a:rPr lang="en-US" sz="2000" b="1" i="1" dirty="0" smtClean="0"/>
              <a:t>Hardware Security Board</a:t>
            </a:r>
            <a:endParaRPr lang="en-US" sz="2000" dirty="0" smtClean="0"/>
          </a:p>
          <a:p>
            <a:r>
              <a:rPr lang="en-US" sz="2000" dirty="0" smtClean="0"/>
              <a:t>The </a:t>
            </a:r>
            <a:r>
              <a:rPr lang="en-US" sz="2000" b="1" i="1" dirty="0" smtClean="0"/>
              <a:t>Hardware Security Board </a:t>
            </a:r>
            <a:r>
              <a:rPr lang="en-US" sz="2000" dirty="0" smtClean="0"/>
              <a:t>encrypts (AES128) the pictures and sends them to the </a:t>
            </a:r>
            <a:r>
              <a:rPr lang="en-US" sz="2000" b="1" i="1" dirty="0" smtClean="0"/>
              <a:t>Gateway</a:t>
            </a:r>
          </a:p>
          <a:p>
            <a:r>
              <a:rPr lang="en-US" sz="2000" dirty="0" smtClean="0"/>
              <a:t>The </a:t>
            </a:r>
            <a:r>
              <a:rPr lang="en-US" sz="2000" b="1" i="1" dirty="0" smtClean="0"/>
              <a:t>Gateway</a:t>
            </a:r>
            <a:r>
              <a:rPr lang="en-US" sz="2000" dirty="0" smtClean="0"/>
              <a:t> decrypts the image and pushes it to the cloud storage (Swift)</a:t>
            </a:r>
          </a:p>
          <a:p>
            <a:r>
              <a:rPr lang="en-US" sz="2000" dirty="0" smtClean="0"/>
              <a:t>Users are </a:t>
            </a:r>
            <a:r>
              <a:rPr lang="en-US" sz="2000" b="1" dirty="0" smtClean="0"/>
              <a:t>authenticated</a:t>
            </a:r>
            <a:r>
              <a:rPr lang="en-US" sz="2000" dirty="0" smtClean="0"/>
              <a:t> using </a:t>
            </a:r>
            <a:r>
              <a:rPr lang="en-US" sz="2000" b="1" dirty="0" smtClean="0"/>
              <a:t>tokens</a:t>
            </a:r>
            <a:r>
              <a:rPr lang="en-US" sz="2000" dirty="0" smtClean="0"/>
              <a:t>; based on their credentials they are allowed to see</a:t>
            </a:r>
            <a:r>
              <a:rPr lang="en-US" sz="2000" dirty="0" smtClean="0"/>
              <a:t>: </a:t>
            </a:r>
            <a:r>
              <a:rPr lang="en-US" sz="1800" b="1" dirty="0" smtClean="0"/>
              <a:t>Raw </a:t>
            </a:r>
            <a:r>
              <a:rPr lang="en-US" sz="1800" b="1" dirty="0" smtClean="0"/>
              <a:t>images</a:t>
            </a:r>
            <a:r>
              <a:rPr lang="en-US" sz="1800" b="1" dirty="0" smtClean="0"/>
              <a:t>; Blurred </a:t>
            </a:r>
            <a:r>
              <a:rPr lang="en-US" sz="1800" b="1" dirty="0" smtClean="0"/>
              <a:t>faces</a:t>
            </a:r>
            <a:r>
              <a:rPr lang="en-US" sz="1800" b="1" dirty="0" smtClean="0"/>
              <a:t>; No </a:t>
            </a:r>
            <a:r>
              <a:rPr lang="en-US" sz="1800" b="1" dirty="0" smtClean="0"/>
              <a:t>pictures at all.</a:t>
            </a:r>
          </a:p>
          <a:p>
            <a:r>
              <a:rPr lang="en-US" sz="2200" dirty="0" smtClean="0"/>
              <a:t>Facial blurring is done by </a:t>
            </a:r>
            <a:r>
              <a:rPr lang="en-US" sz="2200" b="1" i="1" dirty="0" smtClean="0"/>
              <a:t>Storlets</a:t>
            </a:r>
            <a:endParaRPr lang="en-US" sz="2200" dirty="0" smtClean="0"/>
          </a:p>
        </p:txBody>
      </p:sp>
      <p:sp>
        <p:nvSpPr>
          <p:cNvPr id="4" name="Slide Number Placeholder 3"/>
          <p:cNvSpPr>
            <a:spLocks noGrp="1"/>
          </p:cNvSpPr>
          <p:nvPr>
            <p:ph type="sldNum" sz="quarter" idx="10"/>
          </p:nvPr>
        </p:nvSpPr>
        <p:spPr/>
        <p:txBody>
          <a:bodyPr/>
          <a:lstStyle/>
          <a:p>
            <a:pPr>
              <a:defRPr/>
            </a:pPr>
            <a:fld id="{69D2D726-5582-4F2B-A9A1-E327E8260DBC}" type="slidenum">
              <a:rPr lang="de-DE" smtClean="0"/>
              <a:pPr>
                <a:defRPr/>
              </a:pPr>
              <a:t>10</a:t>
            </a:fld>
            <a:endParaRPr lang="de-DE"/>
          </a:p>
        </p:txBody>
      </p:sp>
    </p:spTree>
    <p:extLst>
      <p:ext uri="{BB962C8B-B14F-4D97-AF65-F5344CB8AC3E}">
        <p14:creationId xmlns:p14="http://schemas.microsoft.com/office/powerpoint/2010/main" val="4194487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subjects - people</a:t>
            </a:r>
            <a:endParaRPr lang="en-US" dirty="0"/>
          </a:p>
        </p:txBody>
      </p:sp>
      <p:sp>
        <p:nvSpPr>
          <p:cNvPr id="4" name="Slide Number Placeholder 3"/>
          <p:cNvSpPr>
            <a:spLocks noGrp="1"/>
          </p:cNvSpPr>
          <p:nvPr>
            <p:ph type="sldNum" sz="quarter" idx="10"/>
          </p:nvPr>
        </p:nvSpPr>
        <p:spPr/>
        <p:txBody>
          <a:bodyPr/>
          <a:lstStyle/>
          <a:p>
            <a:pPr>
              <a:defRPr/>
            </a:pPr>
            <a:fld id="{69D2D726-5582-4F2B-A9A1-E327E8260DBC}" type="slidenum">
              <a:rPr lang="de-DE" smtClean="0"/>
              <a:pPr>
                <a:defRPr/>
              </a:pPr>
              <a:t>11</a:t>
            </a:fld>
            <a:endParaRPr lang="de-DE"/>
          </a:p>
        </p:txBody>
      </p:sp>
    </p:spTree>
    <p:extLst>
      <p:ext uri="{BB962C8B-B14F-4D97-AF65-F5344CB8AC3E}">
        <p14:creationId xmlns:p14="http://schemas.microsoft.com/office/powerpoint/2010/main" val="337297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D2D726-5582-4F2B-A9A1-E327E8260DBC}" type="slidenum">
              <a:rPr lang="de-DE" smtClean="0"/>
              <a:pPr>
                <a:defRPr/>
              </a:pPr>
              <a:t>12</a:t>
            </a:fld>
            <a:endParaRPr lang="de-DE"/>
          </a:p>
        </p:txBody>
      </p:sp>
    </p:spTree>
    <p:extLst>
      <p:ext uri="{BB962C8B-B14F-4D97-AF65-F5344CB8AC3E}">
        <p14:creationId xmlns:p14="http://schemas.microsoft.com/office/powerpoint/2010/main" val="2220769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or indirect exchange of</a:t>
            </a:r>
            <a:r>
              <a:rPr lang="en-US" baseline="0" dirty="0" smtClean="0"/>
              <a:t> information or use of services/actuations.</a:t>
            </a:r>
          </a:p>
          <a:p>
            <a:r>
              <a:rPr lang="en-US" dirty="0" smtClean="0"/>
              <a:t>The main problem that a Thing will face with the information acquired from its social circle is that it cannot always ensure its validity. There needs to be confidence over the information provider i.e. there needs to be Trust.</a:t>
            </a:r>
          </a:p>
          <a:p>
            <a:r>
              <a:rPr lang="en-US" dirty="0" smtClean="0"/>
              <a:t>This problem can be tackled by using a Trust and Reputation (T&amp;R) model.</a:t>
            </a:r>
          </a:p>
          <a:p>
            <a:r>
              <a:rPr lang="en-US" dirty="0" smtClean="0"/>
              <a:t>Such methods have been used in many environments like P2P networks, Wireless Sensor Networks (WSN), Vehicular Ad-hoc Networks (VANETs), Identity Management Systems, Collaborative Intrusion Detection Networks (CIDN), Cloud Computing Systems, Application Stores and of course the IoT.</a:t>
            </a:r>
          </a:p>
          <a:p>
            <a:pPr marL="171450" indent="-171450">
              <a:buFont typeface="Arial" panose="020B0604020202020204" pitchFamily="34" charset="0"/>
              <a:buChar char="•"/>
            </a:pPr>
            <a:r>
              <a:rPr lang="en-US" dirty="0" smtClean="0"/>
              <a:t>Collecting information about a certain participant in the community by asking other users their opinions or recommendations about that peer.</a:t>
            </a:r>
          </a:p>
          <a:p>
            <a:pPr marL="171450" indent="-171450">
              <a:buFont typeface="Arial" panose="020B0604020202020204" pitchFamily="34" charset="0"/>
              <a:buChar char="•"/>
            </a:pPr>
            <a:r>
              <a:rPr lang="en-US" dirty="0" smtClean="0"/>
              <a:t>Aggregating all the received information properly and somehow computing a score for every peer in the network.</a:t>
            </a:r>
          </a:p>
          <a:p>
            <a:pPr marL="171450" indent="-171450">
              <a:buFont typeface="Arial" panose="020B0604020202020204" pitchFamily="34" charset="0"/>
              <a:buChar char="•"/>
            </a:pPr>
            <a:r>
              <a:rPr lang="en-US" dirty="0" smtClean="0"/>
              <a:t>Selecting the most trustworthy or reputable entity in the community providing a certain service and effectively having an interaction with it, assessing a posteriori the satisfaction of the user with the received service.</a:t>
            </a:r>
          </a:p>
          <a:p>
            <a:pPr marL="171450" indent="-171450">
              <a:buFont typeface="Arial" panose="020B0604020202020204" pitchFamily="34" charset="0"/>
              <a:buChar char="•"/>
            </a:pPr>
            <a:r>
              <a:rPr lang="en-US" dirty="0" smtClean="0"/>
              <a:t>Punishing or rewarding according to the satisfaction obtained, adjusting consequently the global trust (or reputation) deposited in the selected service provider.</a:t>
            </a:r>
          </a:p>
          <a:p>
            <a:endParaRPr lang="en-US" dirty="0"/>
          </a:p>
        </p:txBody>
      </p:sp>
      <p:sp>
        <p:nvSpPr>
          <p:cNvPr id="4" name="Slide Number Placeholder 3"/>
          <p:cNvSpPr>
            <a:spLocks noGrp="1"/>
          </p:cNvSpPr>
          <p:nvPr>
            <p:ph type="sldNum" sz="quarter" idx="10"/>
          </p:nvPr>
        </p:nvSpPr>
        <p:spPr/>
        <p:txBody>
          <a:bodyPr/>
          <a:lstStyle/>
          <a:p>
            <a:pPr>
              <a:defRPr/>
            </a:pPr>
            <a:fld id="{69D2D726-5582-4F2B-A9A1-E327E8260DBC}" type="slidenum">
              <a:rPr lang="de-DE" smtClean="0"/>
              <a:pPr>
                <a:defRPr/>
              </a:pPr>
              <a:t>13</a:t>
            </a:fld>
            <a:endParaRPr lang="de-DE"/>
          </a:p>
        </p:txBody>
      </p:sp>
    </p:spTree>
    <p:extLst>
      <p:ext uri="{BB962C8B-B14F-4D97-AF65-F5344CB8AC3E}">
        <p14:creationId xmlns:p14="http://schemas.microsoft.com/office/powerpoint/2010/main" val="79830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smtClean="0"/>
              <a:t>Notions of social networking extended to the networks of Things, leading to a </a:t>
            </a:r>
            <a:r>
              <a:rPr lang="en-US" sz="1600" b="1" dirty="0" smtClean="0"/>
              <a:t>Social Internet of Things (SIoT) </a:t>
            </a:r>
            <a:r>
              <a:rPr lang="en-US" sz="1600" dirty="0" smtClean="0"/>
              <a:t>system by forming networks of trust.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6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smtClean="0"/>
              <a:t>Neighborhood method: Each Thing can use its social circle to find suitable information regarding another Thing.</a:t>
            </a:r>
          </a:p>
          <a:p>
            <a:endParaRPr lang="en-US" dirty="0"/>
          </a:p>
        </p:txBody>
      </p:sp>
      <p:sp>
        <p:nvSpPr>
          <p:cNvPr id="4" name="Slide Number Placeholder 3"/>
          <p:cNvSpPr>
            <a:spLocks noGrp="1"/>
          </p:cNvSpPr>
          <p:nvPr>
            <p:ph type="sldNum" sz="quarter" idx="10"/>
          </p:nvPr>
        </p:nvSpPr>
        <p:spPr/>
        <p:txBody>
          <a:bodyPr/>
          <a:lstStyle/>
          <a:p>
            <a:pPr>
              <a:defRPr/>
            </a:pPr>
            <a:fld id="{69D2D726-5582-4F2B-A9A1-E327E8260DBC}" type="slidenum">
              <a:rPr lang="de-DE" smtClean="0"/>
              <a:pPr>
                <a:defRPr/>
              </a:pPr>
              <a:t>14</a:t>
            </a:fld>
            <a:endParaRPr lang="de-DE"/>
          </a:p>
        </p:txBody>
      </p:sp>
    </p:spTree>
    <p:extLst>
      <p:ext uri="{BB962C8B-B14F-4D97-AF65-F5344CB8AC3E}">
        <p14:creationId xmlns:p14="http://schemas.microsoft.com/office/powerpoint/2010/main" val="223228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results showed that the computation time of the nodes remains constant while the computation time of the Platform was linear to the size of its log file. Hence, the bottleneck of the system is on the side of the Platform which has to be a high performance server that could be upgraded or have multiple instances if needed.</a:t>
            </a:r>
          </a:p>
          <a:p>
            <a:endParaRPr lang="en-US" sz="1200" kern="1200" dirty="0" smtClean="0">
              <a:solidFill>
                <a:schemeClr val="tx1"/>
              </a:solidFill>
              <a:effectLst/>
              <a:latin typeface="Arial" charset="0"/>
              <a:ea typeface="+mn-ea"/>
              <a:cs typeface="+mn-cs"/>
            </a:endParaRPr>
          </a:p>
          <a:p>
            <a:r>
              <a:rPr lang="en-US" dirty="0" smtClean="0"/>
              <a:t>TRM-SIoT provides similar satisfaction performance with other models, but there is a great difference in its design.</a:t>
            </a:r>
            <a:endParaRPr lang="en-US" dirty="0"/>
          </a:p>
        </p:txBody>
      </p:sp>
      <p:sp>
        <p:nvSpPr>
          <p:cNvPr id="4" name="Slide Number Placeholder 3"/>
          <p:cNvSpPr>
            <a:spLocks noGrp="1"/>
          </p:cNvSpPr>
          <p:nvPr>
            <p:ph type="sldNum" sz="quarter" idx="10"/>
          </p:nvPr>
        </p:nvSpPr>
        <p:spPr/>
        <p:txBody>
          <a:bodyPr/>
          <a:lstStyle/>
          <a:p>
            <a:pPr>
              <a:defRPr/>
            </a:pPr>
            <a:fld id="{69D2D726-5582-4F2B-A9A1-E327E8260DBC}" type="slidenum">
              <a:rPr lang="de-DE" smtClean="0"/>
              <a:pPr>
                <a:defRPr/>
              </a:pPr>
              <a:t>15</a:t>
            </a:fld>
            <a:endParaRPr lang="de-DE"/>
          </a:p>
        </p:txBody>
      </p:sp>
    </p:spTree>
    <p:extLst>
      <p:ext uri="{BB962C8B-B14F-4D97-AF65-F5344CB8AC3E}">
        <p14:creationId xmlns:p14="http://schemas.microsoft.com/office/powerpoint/2010/main" val="2143890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66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1FA60A17-6DF0-4189-8D49-112EA674279D}" type="slidenum">
              <a:rPr lang="de-DE" smtClean="0"/>
              <a:pPr>
                <a:defRPr/>
              </a:pPr>
              <a:t>16</a:t>
            </a:fld>
            <a:endParaRPr lang="de-DE" smtClean="0"/>
          </a:p>
        </p:txBody>
      </p:sp>
    </p:spTree>
    <p:extLst>
      <p:ext uri="{BB962C8B-B14F-4D97-AF65-F5344CB8AC3E}">
        <p14:creationId xmlns:p14="http://schemas.microsoft.com/office/powerpoint/2010/main" val="140971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2" descr="Gold bar"/>
          <p:cNvSpPr>
            <a:spLocks noChangeArrowheads="1"/>
          </p:cNvSpPr>
          <p:nvPr/>
        </p:nvSpPr>
        <p:spPr bwMode="auto">
          <a:xfrm>
            <a:off x="228600" y="2889250"/>
            <a:ext cx="2870200" cy="201613"/>
          </a:xfrm>
          <a:prstGeom prst="rect">
            <a:avLst/>
          </a:prstGeom>
          <a:solidFill>
            <a:schemeClr val="tx1">
              <a:lumMod val="75000"/>
              <a:lumOff val="25000"/>
            </a:schemeClr>
          </a:solidFill>
          <a:ln w="9525">
            <a:noFill/>
            <a:miter lim="800000"/>
            <a:headEnd/>
            <a:tailEnd/>
          </a:ln>
        </p:spPr>
        <p:txBody>
          <a:bodyPr wrap="none" anchor="ctr"/>
          <a:lstStyle/>
          <a:p>
            <a:pPr eaLnBrk="0" hangingPunct="0">
              <a:defRPr/>
            </a:pPr>
            <a:endParaRPr lang="en-US"/>
          </a:p>
        </p:txBody>
      </p:sp>
      <p:sp>
        <p:nvSpPr>
          <p:cNvPr id="5" name="Rectangle 1033" descr="Orange bar"/>
          <p:cNvSpPr>
            <a:spLocks noChangeArrowheads="1"/>
          </p:cNvSpPr>
          <p:nvPr/>
        </p:nvSpPr>
        <p:spPr bwMode="auto">
          <a:xfrm>
            <a:off x="3098800" y="2889250"/>
            <a:ext cx="2870200" cy="201613"/>
          </a:xfrm>
          <a:prstGeom prst="rect">
            <a:avLst/>
          </a:prstGeom>
          <a:solidFill>
            <a:srgbClr val="2457B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smtClean="0"/>
          </a:p>
        </p:txBody>
      </p:sp>
      <p:sp>
        <p:nvSpPr>
          <p:cNvPr id="6" name="Rectangle 1034" descr="Slate bar"/>
          <p:cNvSpPr>
            <a:spLocks noChangeArrowheads="1"/>
          </p:cNvSpPr>
          <p:nvPr/>
        </p:nvSpPr>
        <p:spPr bwMode="auto">
          <a:xfrm>
            <a:off x="5969000" y="2889250"/>
            <a:ext cx="2870200" cy="201613"/>
          </a:xfrm>
          <a:prstGeom prst="rect">
            <a:avLst/>
          </a:prstGeom>
          <a:solidFill>
            <a:schemeClr val="accent4">
              <a:lumMod val="75000"/>
            </a:schemeClr>
          </a:solidFill>
          <a:ln w="9525">
            <a:noFill/>
            <a:miter lim="800000"/>
            <a:headEnd/>
            <a:tailEnd/>
          </a:ln>
        </p:spPr>
        <p:txBody>
          <a:bodyPr wrap="none" anchor="ctr"/>
          <a:lstStyle/>
          <a:p>
            <a:pPr eaLnBrk="0" hangingPunct="0">
              <a:defRPr/>
            </a:pPr>
            <a:endParaRPr lang="en-US"/>
          </a:p>
        </p:txBody>
      </p:sp>
      <p:pic>
        <p:nvPicPr>
          <p:cNvPr id="7" name="Picture 3" descr="C:\Users\Dimosthenis\AppData\Local\Microsoft\Windows\Temporary Internet Files\Content.Outlook\KATMLQFI\logo_COSMOS_v7_fin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5650" y="676275"/>
            <a:ext cx="194468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1026"/>
          <p:cNvSpPr>
            <a:spLocks noGrp="1" noChangeArrowheads="1"/>
          </p:cNvSpPr>
          <p:nvPr>
            <p:ph type="ctrTitle"/>
          </p:nvPr>
        </p:nvSpPr>
        <p:spPr>
          <a:xfrm>
            <a:off x="3419475" y="692150"/>
            <a:ext cx="5038725" cy="2127250"/>
          </a:xfrm>
        </p:spPr>
        <p:txBody>
          <a:bodyPr/>
          <a:lstStyle>
            <a:lvl1pPr algn="ctr">
              <a:defRPr sz="4000"/>
            </a:lvl1pPr>
          </a:lstStyle>
          <a:p>
            <a:r>
              <a:rPr lang="de-DE"/>
              <a:t>Titelmasterformat durch Klicken bearbeiten</a:t>
            </a:r>
          </a:p>
        </p:txBody>
      </p:sp>
      <p:sp>
        <p:nvSpPr>
          <p:cNvPr id="16387" name="Rectangle 1027"/>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400"/>
            </a:lvl1pPr>
          </a:lstStyle>
          <a:p>
            <a:r>
              <a:rPr lang="de-DE" dirty="0"/>
              <a:t>Formatvorlage des Untertitelmasters durch Klicken bearbeiten</a:t>
            </a:r>
          </a:p>
        </p:txBody>
      </p:sp>
      <p:sp>
        <p:nvSpPr>
          <p:cNvPr id="8" name="Rectangle 1028"/>
          <p:cNvSpPr>
            <a:spLocks noGrp="1" noChangeArrowheads="1"/>
          </p:cNvSpPr>
          <p:nvPr>
            <p:ph type="dt" sz="half" idx="10"/>
          </p:nvPr>
        </p:nvSpPr>
        <p:spPr/>
        <p:txBody>
          <a:bodyPr/>
          <a:lstStyle>
            <a:lvl1pPr>
              <a:defRPr/>
            </a:lvl1pPr>
          </a:lstStyle>
          <a:p>
            <a:pPr>
              <a:defRPr/>
            </a:pPr>
            <a:r>
              <a:rPr lang="en-US" dirty="0" smtClean="0"/>
              <a:t>12.11.2015</a:t>
            </a:r>
            <a:endParaRPr lang="de-DE" dirty="0"/>
          </a:p>
        </p:txBody>
      </p:sp>
      <p:sp>
        <p:nvSpPr>
          <p:cNvPr id="9" name="Rectangle 1029"/>
          <p:cNvSpPr>
            <a:spLocks noGrp="1" noChangeArrowheads="1"/>
          </p:cNvSpPr>
          <p:nvPr>
            <p:ph type="ftr" sz="quarter" idx="11"/>
          </p:nvPr>
        </p:nvSpPr>
        <p:spPr/>
        <p:txBody>
          <a:bodyPr/>
          <a:lstStyle>
            <a:lvl1pPr>
              <a:defRPr/>
            </a:lvl1pPr>
          </a:lstStyle>
          <a:p>
            <a:pPr>
              <a:defRPr/>
            </a:pPr>
            <a:r>
              <a:rPr lang="en-US" dirty="0" smtClean="0"/>
              <a:t> COSMOS 2</a:t>
            </a:r>
            <a:r>
              <a:rPr lang="en-US" baseline="30000" dirty="0" smtClean="0"/>
              <a:t>nd</a:t>
            </a:r>
            <a:r>
              <a:rPr lang="en-US" dirty="0" smtClean="0"/>
              <a:t> Review Meeting, Brussels</a:t>
            </a:r>
            <a:endParaRPr lang="de-DE" dirty="0" smtClean="0"/>
          </a:p>
          <a:p>
            <a:pPr>
              <a:defRPr/>
            </a:pPr>
            <a:endParaRPr lang="de-DE" dirty="0"/>
          </a:p>
        </p:txBody>
      </p:sp>
      <p:sp>
        <p:nvSpPr>
          <p:cNvPr id="10" name="Rectangle 1030"/>
          <p:cNvSpPr>
            <a:spLocks noGrp="1" noChangeArrowheads="1"/>
          </p:cNvSpPr>
          <p:nvPr>
            <p:ph type="sldNum" sz="quarter" idx="12"/>
          </p:nvPr>
        </p:nvSpPr>
        <p:spPr/>
        <p:txBody>
          <a:bodyPr/>
          <a:lstStyle>
            <a:lvl1pPr>
              <a:defRPr/>
            </a:lvl1pPr>
          </a:lstStyle>
          <a:p>
            <a:pPr>
              <a:defRPr/>
            </a:pPr>
            <a:fld id="{CF8AF235-F331-45E5-9AE5-12A4F33BB238}" type="slidenum">
              <a:rPr lang="de-DE"/>
              <a:pPr>
                <a:defRPr/>
              </a:pPr>
              <a:t>‹#›</a:t>
            </a:fld>
            <a:endParaRPr lang="de-DE"/>
          </a:p>
        </p:txBody>
      </p:sp>
    </p:spTree>
    <p:extLst>
      <p:ext uri="{BB962C8B-B14F-4D97-AF65-F5344CB8AC3E}">
        <p14:creationId xmlns:p14="http://schemas.microsoft.com/office/powerpoint/2010/main" val="2066779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12.11.2015</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 COSMOS 2</a:t>
            </a:r>
            <a:r>
              <a:rPr lang="en-US" baseline="30000" dirty="0" smtClean="0"/>
              <a:t>nd</a:t>
            </a:r>
            <a:r>
              <a:rPr lang="en-US" dirty="0" smtClean="0"/>
              <a:t> Review Meeting, Brussels</a:t>
            </a:r>
            <a:endParaRPr lang="de-DE" dirty="0" smtClean="0"/>
          </a:p>
        </p:txBody>
      </p:sp>
      <p:sp>
        <p:nvSpPr>
          <p:cNvPr id="6" name="Rectangle 6"/>
          <p:cNvSpPr>
            <a:spLocks noGrp="1" noChangeArrowheads="1"/>
          </p:cNvSpPr>
          <p:nvPr>
            <p:ph type="sldNum" sz="quarter" idx="12"/>
          </p:nvPr>
        </p:nvSpPr>
        <p:spPr>
          <a:ln/>
        </p:spPr>
        <p:txBody>
          <a:bodyPr/>
          <a:lstStyle>
            <a:lvl1pPr>
              <a:defRPr/>
            </a:lvl1pPr>
          </a:lstStyle>
          <a:p>
            <a:pPr>
              <a:defRPr/>
            </a:pPr>
            <a:fld id="{F84594E2-C44E-4812-B62D-2D57231179D5}" type="slidenum">
              <a:rPr lang="de-DE"/>
              <a:pPr>
                <a:defRPr/>
              </a:pPr>
              <a:t>‹#›</a:t>
            </a:fld>
            <a:endParaRPr lang="de-DE"/>
          </a:p>
        </p:txBody>
      </p:sp>
    </p:spTree>
    <p:extLst>
      <p:ext uri="{BB962C8B-B14F-4D97-AF65-F5344CB8AC3E}">
        <p14:creationId xmlns:p14="http://schemas.microsoft.com/office/powerpoint/2010/main" val="23644659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7813"/>
            <a:ext cx="2058988" cy="5881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29325" cy="5881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12.11.2015</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 COSMOS 2</a:t>
            </a:r>
            <a:r>
              <a:rPr lang="en-US" baseline="30000" dirty="0" smtClean="0"/>
              <a:t>nd</a:t>
            </a:r>
            <a:r>
              <a:rPr lang="en-US" dirty="0" smtClean="0"/>
              <a:t> Review Meeting, Brussels</a:t>
            </a:r>
            <a:endParaRPr lang="de-DE" dirty="0" smtClean="0"/>
          </a:p>
        </p:txBody>
      </p:sp>
      <p:sp>
        <p:nvSpPr>
          <p:cNvPr id="6" name="Rectangle 6"/>
          <p:cNvSpPr>
            <a:spLocks noGrp="1" noChangeArrowheads="1"/>
          </p:cNvSpPr>
          <p:nvPr>
            <p:ph type="sldNum" sz="quarter" idx="12"/>
          </p:nvPr>
        </p:nvSpPr>
        <p:spPr>
          <a:ln/>
        </p:spPr>
        <p:txBody>
          <a:bodyPr/>
          <a:lstStyle>
            <a:lvl1pPr>
              <a:defRPr/>
            </a:lvl1pPr>
          </a:lstStyle>
          <a:p>
            <a:pPr>
              <a:defRPr/>
            </a:pPr>
            <a:fld id="{DD242FC5-97D6-4D49-B770-D5E6DAE76483}" type="slidenum">
              <a:rPr lang="de-DE"/>
              <a:pPr>
                <a:defRPr/>
              </a:pPr>
              <a:t>‹#›</a:t>
            </a:fld>
            <a:endParaRPr lang="de-DE"/>
          </a:p>
        </p:txBody>
      </p:sp>
    </p:spTree>
    <p:extLst>
      <p:ext uri="{BB962C8B-B14F-4D97-AF65-F5344CB8AC3E}">
        <p14:creationId xmlns:p14="http://schemas.microsoft.com/office/powerpoint/2010/main" val="24767117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554663"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1628775"/>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1628775"/>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9313" y="3970338"/>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dirty="0" smtClean="0"/>
              <a:t>12.11.2015</a:t>
            </a:r>
            <a:endParaRPr lang="de-DE" dirty="0"/>
          </a:p>
        </p:txBody>
      </p:sp>
      <p:sp>
        <p:nvSpPr>
          <p:cNvPr id="7" name="Rectangle 5"/>
          <p:cNvSpPr>
            <a:spLocks noGrp="1" noChangeArrowheads="1"/>
          </p:cNvSpPr>
          <p:nvPr>
            <p:ph type="ftr" sz="quarter" idx="11"/>
          </p:nvPr>
        </p:nvSpPr>
        <p:spPr>
          <a:ln/>
        </p:spPr>
        <p:txBody>
          <a:bodyPr/>
          <a:lstStyle>
            <a:lvl1pPr>
              <a:defRPr/>
            </a:lvl1pPr>
          </a:lstStyle>
          <a:p>
            <a:pPr>
              <a:defRPr/>
            </a:pPr>
            <a:r>
              <a:rPr lang="en-US" dirty="0" smtClean="0"/>
              <a:t> COSMOS 2</a:t>
            </a:r>
            <a:r>
              <a:rPr lang="en-US" baseline="30000" dirty="0" smtClean="0"/>
              <a:t>nd</a:t>
            </a:r>
            <a:r>
              <a:rPr lang="en-US" dirty="0" smtClean="0"/>
              <a:t> Review Meeting, Brussels</a:t>
            </a:r>
            <a:endParaRPr lang="de-DE" dirty="0" smtClean="0"/>
          </a:p>
          <a:p>
            <a:pPr>
              <a:defRPr/>
            </a:pPr>
            <a:endParaRPr lang="de-DE" dirty="0"/>
          </a:p>
        </p:txBody>
      </p:sp>
      <p:sp>
        <p:nvSpPr>
          <p:cNvPr id="8" name="Rectangle 6"/>
          <p:cNvSpPr>
            <a:spLocks noGrp="1" noChangeArrowheads="1"/>
          </p:cNvSpPr>
          <p:nvPr>
            <p:ph type="sldNum" sz="quarter" idx="12"/>
          </p:nvPr>
        </p:nvSpPr>
        <p:spPr>
          <a:ln/>
        </p:spPr>
        <p:txBody>
          <a:bodyPr/>
          <a:lstStyle>
            <a:lvl1pPr>
              <a:defRPr/>
            </a:lvl1pPr>
          </a:lstStyle>
          <a:p>
            <a:pPr>
              <a:defRPr/>
            </a:pPr>
            <a:fld id="{98BD4062-E226-4116-893E-538966C5BB40}" type="slidenum">
              <a:rPr lang="de-DE"/>
              <a:pPr>
                <a:defRPr/>
              </a:pPr>
              <a:t>‹#›</a:t>
            </a:fld>
            <a:endParaRPr lang="de-DE"/>
          </a:p>
        </p:txBody>
      </p:sp>
    </p:spTree>
    <p:extLst>
      <p:ext uri="{BB962C8B-B14F-4D97-AF65-F5344CB8AC3E}">
        <p14:creationId xmlns:p14="http://schemas.microsoft.com/office/powerpoint/2010/main" val="16259274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554663"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1628775"/>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59313" y="1628775"/>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12.11.2015</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 COSMOS 2</a:t>
            </a:r>
            <a:r>
              <a:rPr lang="en-US" baseline="30000" dirty="0" smtClean="0"/>
              <a:t>nd</a:t>
            </a:r>
            <a:r>
              <a:rPr lang="en-US" dirty="0" smtClean="0"/>
              <a:t> Review Meeting, Brussels</a:t>
            </a:r>
            <a:endParaRPr lang="de-DE" dirty="0" smtClean="0"/>
          </a:p>
        </p:txBody>
      </p:sp>
      <p:sp>
        <p:nvSpPr>
          <p:cNvPr id="7" name="Rectangle 6"/>
          <p:cNvSpPr>
            <a:spLocks noGrp="1" noChangeArrowheads="1"/>
          </p:cNvSpPr>
          <p:nvPr>
            <p:ph type="sldNum" sz="quarter" idx="12"/>
          </p:nvPr>
        </p:nvSpPr>
        <p:spPr>
          <a:ln/>
        </p:spPr>
        <p:txBody>
          <a:bodyPr/>
          <a:lstStyle>
            <a:lvl1pPr>
              <a:defRPr/>
            </a:lvl1pPr>
          </a:lstStyle>
          <a:p>
            <a:pPr>
              <a:defRPr/>
            </a:pPr>
            <a:fld id="{CEE9F98A-652A-4F9B-BA3A-2391ABEDA2A7}" type="slidenum">
              <a:rPr lang="de-DE"/>
              <a:pPr>
                <a:defRPr/>
              </a:pPr>
              <a:t>‹#›</a:t>
            </a:fld>
            <a:endParaRPr lang="de-DE"/>
          </a:p>
        </p:txBody>
      </p:sp>
    </p:spTree>
    <p:extLst>
      <p:ext uri="{BB962C8B-B14F-4D97-AF65-F5344CB8AC3E}">
        <p14:creationId xmlns:p14="http://schemas.microsoft.com/office/powerpoint/2010/main" val="38436214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2457BE"/>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02.06.2016</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IoT Week 2016, Belgrade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19C975E6-5C6E-4FE5-976D-C241C6835CC6}" type="slidenum">
              <a:rPr lang="de-DE"/>
              <a:pPr>
                <a:defRPr/>
              </a:pPr>
              <a:t>‹#›</a:t>
            </a:fld>
            <a:endParaRPr lang="de-DE"/>
          </a:p>
        </p:txBody>
      </p:sp>
    </p:spTree>
    <p:extLst>
      <p:ext uri="{BB962C8B-B14F-4D97-AF65-F5344CB8AC3E}">
        <p14:creationId xmlns:p14="http://schemas.microsoft.com/office/powerpoint/2010/main" val="27759415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4"/>
          <p:cNvSpPr>
            <a:spLocks noGrp="1" noChangeArrowheads="1"/>
          </p:cNvSpPr>
          <p:nvPr>
            <p:ph type="dt" sz="half" idx="10"/>
          </p:nvPr>
        </p:nvSpPr>
        <p:spPr>
          <a:xfrm>
            <a:off x="457200" y="6248400"/>
            <a:ext cx="2133600" cy="457200"/>
          </a:xfrm>
          <a:ln/>
        </p:spPr>
        <p:txBody>
          <a:bodyPr/>
          <a:lstStyle>
            <a:lvl1pPr>
              <a:defRPr/>
            </a:lvl1pPr>
          </a:lstStyle>
          <a:p>
            <a:pPr>
              <a:defRPr/>
            </a:pPr>
            <a:r>
              <a:rPr lang="en-US" dirty="0" smtClean="0"/>
              <a:t>02.06.2016</a:t>
            </a:r>
            <a:endParaRPr lang="de-DE" dirty="0"/>
          </a:p>
        </p:txBody>
      </p:sp>
      <p:sp>
        <p:nvSpPr>
          <p:cNvPr id="8" name="Rectangle 5"/>
          <p:cNvSpPr>
            <a:spLocks noGrp="1" noChangeArrowheads="1"/>
          </p:cNvSpPr>
          <p:nvPr>
            <p:ph type="ftr" sz="quarter" idx="11"/>
          </p:nvPr>
        </p:nvSpPr>
        <p:spPr>
          <a:xfrm>
            <a:off x="3124200" y="6248400"/>
            <a:ext cx="2895600" cy="457200"/>
          </a:xfrm>
          <a:ln/>
        </p:spPr>
        <p:txBody>
          <a:bodyPr/>
          <a:lstStyle>
            <a:lvl1pPr>
              <a:defRPr/>
            </a:lvl1pPr>
          </a:lstStyle>
          <a:p>
            <a:pPr>
              <a:defRPr/>
            </a:pPr>
            <a:r>
              <a:rPr lang="en-US" dirty="0" smtClean="0"/>
              <a:t>IoT Week 2016, Belgrade</a:t>
            </a:r>
            <a:endParaRPr lang="de-DE" dirty="0"/>
          </a:p>
        </p:txBody>
      </p:sp>
      <p:sp>
        <p:nvSpPr>
          <p:cNvPr id="9" name="Rectangle 6"/>
          <p:cNvSpPr>
            <a:spLocks noGrp="1" noChangeArrowheads="1"/>
          </p:cNvSpPr>
          <p:nvPr>
            <p:ph type="sldNum" sz="quarter" idx="12"/>
          </p:nvPr>
        </p:nvSpPr>
        <p:spPr>
          <a:xfrm>
            <a:off x="6553200" y="6248400"/>
            <a:ext cx="2133600" cy="457200"/>
          </a:xfrm>
          <a:ln/>
        </p:spPr>
        <p:txBody>
          <a:bodyPr/>
          <a:lstStyle>
            <a:lvl1pPr>
              <a:defRPr/>
            </a:lvl1pPr>
          </a:lstStyle>
          <a:p>
            <a:pPr>
              <a:defRPr/>
            </a:pPr>
            <a:fld id="{19C975E6-5C6E-4FE5-976D-C241C6835CC6}" type="slidenum">
              <a:rPr lang="de-DE"/>
              <a:pPr>
                <a:defRPr/>
              </a:pPr>
              <a:t>‹#›</a:t>
            </a:fld>
            <a:endParaRPr lang="de-DE"/>
          </a:p>
        </p:txBody>
      </p:sp>
    </p:spTree>
    <p:extLst>
      <p:ext uri="{BB962C8B-B14F-4D97-AF65-F5344CB8AC3E}">
        <p14:creationId xmlns:p14="http://schemas.microsoft.com/office/powerpoint/2010/main" val="21312967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628775"/>
            <a:ext cx="4038600" cy="4530725"/>
          </a:xfrm>
        </p:spPr>
        <p:txBody>
          <a:bodyPr/>
          <a:lstStyle>
            <a:lvl1pPr>
              <a:buClr>
                <a:srgbClr val="2457BE"/>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9313" y="1628775"/>
            <a:ext cx="4038600" cy="4530725"/>
          </a:xfrm>
        </p:spPr>
        <p:txBody>
          <a:bodyPr/>
          <a:lstStyle>
            <a:lvl1pPr>
              <a:buClr>
                <a:srgbClr val="2457BE"/>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4"/>
          <p:cNvSpPr>
            <a:spLocks noGrp="1" noChangeArrowheads="1"/>
          </p:cNvSpPr>
          <p:nvPr>
            <p:ph type="dt" sz="half" idx="10"/>
          </p:nvPr>
        </p:nvSpPr>
        <p:spPr>
          <a:xfrm>
            <a:off x="457200" y="6248400"/>
            <a:ext cx="2133600" cy="457200"/>
          </a:xfrm>
          <a:ln/>
        </p:spPr>
        <p:txBody>
          <a:bodyPr/>
          <a:lstStyle>
            <a:lvl1pPr>
              <a:defRPr/>
            </a:lvl1pPr>
          </a:lstStyle>
          <a:p>
            <a:pPr>
              <a:defRPr/>
            </a:pPr>
            <a:r>
              <a:rPr lang="en-US" dirty="0" smtClean="0"/>
              <a:t>02.06.2016</a:t>
            </a:r>
            <a:endParaRPr lang="de-DE" dirty="0"/>
          </a:p>
        </p:txBody>
      </p:sp>
      <p:sp>
        <p:nvSpPr>
          <p:cNvPr id="9" name="Rectangle 5"/>
          <p:cNvSpPr>
            <a:spLocks noGrp="1" noChangeArrowheads="1"/>
          </p:cNvSpPr>
          <p:nvPr>
            <p:ph type="ftr" sz="quarter" idx="11"/>
          </p:nvPr>
        </p:nvSpPr>
        <p:spPr>
          <a:xfrm>
            <a:off x="3124200" y="6248400"/>
            <a:ext cx="2895600" cy="457200"/>
          </a:xfrm>
          <a:ln/>
        </p:spPr>
        <p:txBody>
          <a:bodyPr/>
          <a:lstStyle>
            <a:lvl1pPr>
              <a:defRPr/>
            </a:lvl1pPr>
          </a:lstStyle>
          <a:p>
            <a:pPr>
              <a:defRPr/>
            </a:pPr>
            <a:r>
              <a:rPr lang="en-US" dirty="0" smtClean="0"/>
              <a:t>IoT Week 2016, Belgrade</a:t>
            </a:r>
            <a:endParaRPr lang="de-DE" dirty="0"/>
          </a:p>
        </p:txBody>
      </p:sp>
      <p:sp>
        <p:nvSpPr>
          <p:cNvPr id="10" name="Rectangle 6"/>
          <p:cNvSpPr>
            <a:spLocks noGrp="1" noChangeArrowheads="1"/>
          </p:cNvSpPr>
          <p:nvPr>
            <p:ph type="sldNum" sz="quarter" idx="12"/>
          </p:nvPr>
        </p:nvSpPr>
        <p:spPr>
          <a:xfrm>
            <a:off x="6553200" y="6248400"/>
            <a:ext cx="2133600" cy="457200"/>
          </a:xfrm>
          <a:ln/>
        </p:spPr>
        <p:txBody>
          <a:bodyPr/>
          <a:lstStyle>
            <a:lvl1pPr>
              <a:defRPr/>
            </a:lvl1pPr>
          </a:lstStyle>
          <a:p>
            <a:pPr>
              <a:defRPr/>
            </a:pPr>
            <a:fld id="{19C975E6-5C6E-4FE5-976D-C241C6835CC6}" type="slidenum">
              <a:rPr lang="de-DE"/>
              <a:pPr>
                <a:defRPr/>
              </a:pPr>
              <a:t>‹#›</a:t>
            </a:fld>
            <a:endParaRPr lang="de-DE"/>
          </a:p>
        </p:txBody>
      </p:sp>
    </p:spTree>
    <p:extLst>
      <p:ext uri="{BB962C8B-B14F-4D97-AF65-F5344CB8AC3E}">
        <p14:creationId xmlns:p14="http://schemas.microsoft.com/office/powerpoint/2010/main" val="32674708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t>12.11.2015</a:t>
            </a:r>
            <a:endParaRPr lang="de-DE"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 COSMOS 2</a:t>
            </a:r>
            <a:r>
              <a:rPr lang="en-US" baseline="30000" dirty="0" smtClean="0"/>
              <a:t>nd</a:t>
            </a:r>
            <a:r>
              <a:rPr lang="en-US" dirty="0" smtClean="0"/>
              <a:t> Review Meeting, Brussels</a:t>
            </a:r>
            <a:endParaRPr lang="de-DE" dirty="0" smtClean="0"/>
          </a:p>
        </p:txBody>
      </p:sp>
      <p:sp>
        <p:nvSpPr>
          <p:cNvPr id="9" name="Rectangle 6"/>
          <p:cNvSpPr>
            <a:spLocks noGrp="1" noChangeArrowheads="1"/>
          </p:cNvSpPr>
          <p:nvPr>
            <p:ph type="sldNum" sz="quarter" idx="12"/>
          </p:nvPr>
        </p:nvSpPr>
        <p:spPr>
          <a:ln/>
        </p:spPr>
        <p:txBody>
          <a:bodyPr/>
          <a:lstStyle>
            <a:lvl1pPr>
              <a:defRPr/>
            </a:lvl1pPr>
          </a:lstStyle>
          <a:p>
            <a:pPr>
              <a:defRPr/>
            </a:pPr>
            <a:fld id="{E8680D7E-29F4-4206-A3D9-DC23336E9C4B}" type="slidenum">
              <a:rPr lang="de-DE"/>
              <a:pPr>
                <a:defRPr/>
              </a:pPr>
              <a:t>‹#›</a:t>
            </a:fld>
            <a:endParaRPr lang="de-DE"/>
          </a:p>
        </p:txBody>
      </p:sp>
    </p:spTree>
    <p:extLst>
      <p:ext uri="{BB962C8B-B14F-4D97-AF65-F5344CB8AC3E}">
        <p14:creationId xmlns:p14="http://schemas.microsoft.com/office/powerpoint/2010/main" val="3430637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Rectangle 4"/>
          <p:cNvSpPr>
            <a:spLocks noGrp="1" noChangeArrowheads="1"/>
          </p:cNvSpPr>
          <p:nvPr>
            <p:ph type="dt" sz="half" idx="10"/>
          </p:nvPr>
        </p:nvSpPr>
        <p:spPr>
          <a:xfrm>
            <a:off x="457200" y="6248400"/>
            <a:ext cx="2133600" cy="457200"/>
          </a:xfrm>
          <a:ln/>
        </p:spPr>
        <p:txBody>
          <a:bodyPr/>
          <a:lstStyle>
            <a:lvl1pPr>
              <a:defRPr/>
            </a:lvl1pPr>
          </a:lstStyle>
          <a:p>
            <a:pPr>
              <a:defRPr/>
            </a:pPr>
            <a:r>
              <a:rPr lang="en-US" dirty="0" smtClean="0"/>
              <a:t>02.06.2016</a:t>
            </a:r>
            <a:endParaRPr lang="de-DE" dirty="0"/>
          </a:p>
        </p:txBody>
      </p:sp>
      <p:sp>
        <p:nvSpPr>
          <p:cNvPr id="10" name="Rectangle 5"/>
          <p:cNvSpPr>
            <a:spLocks noGrp="1" noChangeArrowheads="1"/>
          </p:cNvSpPr>
          <p:nvPr>
            <p:ph type="ftr" sz="quarter" idx="11"/>
          </p:nvPr>
        </p:nvSpPr>
        <p:spPr>
          <a:xfrm>
            <a:off x="3124200" y="6248400"/>
            <a:ext cx="2895600" cy="457200"/>
          </a:xfrm>
          <a:ln/>
        </p:spPr>
        <p:txBody>
          <a:bodyPr/>
          <a:lstStyle>
            <a:lvl1pPr>
              <a:defRPr/>
            </a:lvl1pPr>
          </a:lstStyle>
          <a:p>
            <a:pPr>
              <a:defRPr/>
            </a:pPr>
            <a:r>
              <a:rPr lang="en-US" dirty="0" smtClean="0"/>
              <a:t>IoT Week 2016, Belgrade</a:t>
            </a:r>
            <a:endParaRPr lang="de-DE" dirty="0"/>
          </a:p>
        </p:txBody>
      </p:sp>
      <p:sp>
        <p:nvSpPr>
          <p:cNvPr id="11" name="Rectangle 6"/>
          <p:cNvSpPr>
            <a:spLocks noGrp="1" noChangeArrowheads="1"/>
          </p:cNvSpPr>
          <p:nvPr>
            <p:ph type="sldNum" sz="quarter" idx="12"/>
          </p:nvPr>
        </p:nvSpPr>
        <p:spPr>
          <a:xfrm>
            <a:off x="6553200" y="6248400"/>
            <a:ext cx="2133600" cy="457200"/>
          </a:xfrm>
          <a:ln/>
        </p:spPr>
        <p:txBody>
          <a:bodyPr/>
          <a:lstStyle>
            <a:lvl1pPr>
              <a:defRPr/>
            </a:lvl1pPr>
          </a:lstStyle>
          <a:p>
            <a:pPr>
              <a:defRPr/>
            </a:pPr>
            <a:fld id="{19C975E6-5C6E-4FE5-976D-C241C6835CC6}" type="slidenum">
              <a:rPr lang="de-DE"/>
              <a:pPr>
                <a:defRPr/>
              </a:pPr>
              <a:t>‹#›</a:t>
            </a:fld>
            <a:endParaRPr lang="de-DE"/>
          </a:p>
        </p:txBody>
      </p:sp>
    </p:spTree>
    <p:extLst>
      <p:ext uri="{BB962C8B-B14F-4D97-AF65-F5344CB8AC3E}">
        <p14:creationId xmlns:p14="http://schemas.microsoft.com/office/powerpoint/2010/main" val="33831545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xfrm>
            <a:off x="457200" y="6248400"/>
            <a:ext cx="2133600" cy="457200"/>
          </a:xfrm>
          <a:ln/>
        </p:spPr>
        <p:txBody>
          <a:bodyPr/>
          <a:lstStyle>
            <a:lvl1pPr>
              <a:defRPr/>
            </a:lvl1pPr>
          </a:lstStyle>
          <a:p>
            <a:pPr>
              <a:defRPr/>
            </a:pPr>
            <a:r>
              <a:rPr lang="en-US" dirty="0" smtClean="0"/>
              <a:t>02.06.2016</a:t>
            </a:r>
            <a:endParaRPr lang="de-DE" dirty="0"/>
          </a:p>
        </p:txBody>
      </p:sp>
      <p:sp>
        <p:nvSpPr>
          <p:cNvPr id="6" name="Rectangle 5"/>
          <p:cNvSpPr>
            <a:spLocks noGrp="1" noChangeArrowheads="1"/>
          </p:cNvSpPr>
          <p:nvPr>
            <p:ph type="ftr" sz="quarter" idx="11"/>
          </p:nvPr>
        </p:nvSpPr>
        <p:spPr>
          <a:xfrm>
            <a:off x="3124200" y="6248400"/>
            <a:ext cx="2895600" cy="457200"/>
          </a:xfrm>
          <a:ln/>
        </p:spPr>
        <p:txBody>
          <a:bodyPr/>
          <a:lstStyle>
            <a:lvl1pPr>
              <a:defRPr/>
            </a:lvl1pPr>
          </a:lstStyle>
          <a:p>
            <a:pPr>
              <a:defRPr/>
            </a:pPr>
            <a:r>
              <a:rPr lang="en-US" dirty="0" smtClean="0"/>
              <a:t>IoT Week 2016, Belgrade</a:t>
            </a:r>
            <a:endParaRPr lang="de-DE" dirty="0"/>
          </a:p>
        </p:txBody>
      </p:sp>
      <p:sp>
        <p:nvSpPr>
          <p:cNvPr id="7" name="Rectangle 6"/>
          <p:cNvSpPr>
            <a:spLocks noGrp="1" noChangeArrowheads="1"/>
          </p:cNvSpPr>
          <p:nvPr>
            <p:ph type="sldNum" sz="quarter" idx="12"/>
          </p:nvPr>
        </p:nvSpPr>
        <p:spPr>
          <a:xfrm>
            <a:off x="6553200" y="6248400"/>
            <a:ext cx="2133600" cy="457200"/>
          </a:xfrm>
          <a:ln/>
        </p:spPr>
        <p:txBody>
          <a:bodyPr/>
          <a:lstStyle>
            <a:lvl1pPr>
              <a:defRPr/>
            </a:lvl1pPr>
          </a:lstStyle>
          <a:p>
            <a:pPr>
              <a:defRPr/>
            </a:pPr>
            <a:fld id="{19C975E6-5C6E-4FE5-976D-C241C6835CC6}" type="slidenum">
              <a:rPr lang="de-DE"/>
              <a:pPr>
                <a:defRPr/>
              </a:pPr>
              <a:t>‹#›</a:t>
            </a:fld>
            <a:endParaRPr lang="de-DE"/>
          </a:p>
        </p:txBody>
      </p:sp>
    </p:spTree>
    <p:extLst>
      <p:ext uri="{BB962C8B-B14F-4D97-AF65-F5344CB8AC3E}">
        <p14:creationId xmlns:p14="http://schemas.microsoft.com/office/powerpoint/2010/main" val="25237339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12.11.2015</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COSMOS 2</a:t>
            </a:r>
            <a:r>
              <a:rPr lang="en-US" baseline="30000" dirty="0" smtClean="0"/>
              <a:t>nd</a:t>
            </a:r>
            <a:r>
              <a:rPr lang="en-US" dirty="0" smtClean="0"/>
              <a:t> Review Meeting, Brussels</a:t>
            </a:r>
            <a:endParaRPr lang="de-DE" dirty="0" smtClean="0"/>
          </a:p>
        </p:txBody>
      </p:sp>
      <p:sp>
        <p:nvSpPr>
          <p:cNvPr id="7" name="Rectangle 6"/>
          <p:cNvSpPr>
            <a:spLocks noGrp="1" noChangeArrowheads="1"/>
          </p:cNvSpPr>
          <p:nvPr>
            <p:ph type="sldNum" sz="quarter" idx="12"/>
          </p:nvPr>
        </p:nvSpPr>
        <p:spPr>
          <a:ln/>
        </p:spPr>
        <p:txBody>
          <a:bodyPr/>
          <a:lstStyle>
            <a:lvl1pPr>
              <a:defRPr/>
            </a:lvl1pPr>
          </a:lstStyle>
          <a:p>
            <a:pPr>
              <a:defRPr/>
            </a:pPr>
            <a:fld id="{FFEC7F24-B7D3-4024-9097-7A01687DF0FD}" type="slidenum">
              <a:rPr lang="de-DE"/>
              <a:pPr>
                <a:defRPr/>
              </a:pPr>
              <a:t>‹#›</a:t>
            </a:fld>
            <a:endParaRPr lang="de-DE"/>
          </a:p>
        </p:txBody>
      </p:sp>
    </p:spTree>
    <p:extLst>
      <p:ext uri="{BB962C8B-B14F-4D97-AF65-F5344CB8AC3E}">
        <p14:creationId xmlns:p14="http://schemas.microsoft.com/office/powerpoint/2010/main" val="32016546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12.11.2015</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COSMOS 2</a:t>
            </a:r>
            <a:r>
              <a:rPr lang="en-US" baseline="30000" dirty="0" smtClean="0"/>
              <a:t>nd</a:t>
            </a:r>
            <a:r>
              <a:rPr lang="en-US" dirty="0" smtClean="0"/>
              <a:t> Review Meeting, Brussels</a:t>
            </a:r>
            <a:endParaRPr lang="de-DE" dirty="0" smtClean="0"/>
          </a:p>
        </p:txBody>
      </p:sp>
      <p:sp>
        <p:nvSpPr>
          <p:cNvPr id="7" name="Rectangle 6"/>
          <p:cNvSpPr>
            <a:spLocks noGrp="1" noChangeArrowheads="1"/>
          </p:cNvSpPr>
          <p:nvPr>
            <p:ph type="sldNum" sz="quarter" idx="12"/>
          </p:nvPr>
        </p:nvSpPr>
        <p:spPr>
          <a:ln/>
        </p:spPr>
        <p:txBody>
          <a:bodyPr/>
          <a:lstStyle>
            <a:lvl1pPr>
              <a:defRPr/>
            </a:lvl1pPr>
          </a:lstStyle>
          <a:p>
            <a:pPr>
              <a:defRPr/>
            </a:pPr>
            <a:fld id="{29FA35C1-2C29-47DB-AFAF-2520314D5399}" type="slidenum">
              <a:rPr lang="de-DE"/>
              <a:pPr>
                <a:defRPr/>
              </a:pPr>
              <a:t>‹#›</a:t>
            </a:fld>
            <a:endParaRPr lang="de-DE"/>
          </a:p>
        </p:txBody>
      </p:sp>
    </p:spTree>
    <p:extLst>
      <p:ext uri="{BB962C8B-B14F-4D97-AF65-F5344CB8AC3E}">
        <p14:creationId xmlns:p14="http://schemas.microsoft.com/office/powerpoint/2010/main" val="13146994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7043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en-US" smtClean="0"/>
              <a:t>Titelmasterformat durch Klicken bearbeiten</a:t>
            </a:r>
          </a:p>
        </p:txBody>
      </p:sp>
      <p:sp>
        <p:nvSpPr>
          <p:cNvPr id="1027" name="Rectangle 3"/>
          <p:cNvSpPr>
            <a:spLocks noGrp="1" noChangeArrowheads="1"/>
          </p:cNvSpPr>
          <p:nvPr>
            <p:ph type="body" idx="1"/>
          </p:nvPr>
        </p:nvSpPr>
        <p:spPr bwMode="auto">
          <a:xfrm>
            <a:off x="468313" y="1628775"/>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smtClean="0"/>
              <a:t>Textmasterformate durch Klicken bearbeiten</a:t>
            </a:r>
          </a:p>
          <a:p>
            <a:pPr lvl="1"/>
            <a:r>
              <a:rPr lang="de-DE" altLang="en-US" dirty="0" smtClean="0"/>
              <a:t>Zweite Ebene</a:t>
            </a:r>
          </a:p>
          <a:p>
            <a:pPr lvl="2"/>
            <a:r>
              <a:rPr lang="de-DE" altLang="en-US" dirty="0" smtClean="0"/>
              <a:t>Dritte Ebene</a:t>
            </a:r>
          </a:p>
          <a:p>
            <a:pPr lvl="3"/>
            <a:r>
              <a:rPr lang="de-DE" altLang="en-US" dirty="0" smtClean="0"/>
              <a:t>Vierte Ebene</a:t>
            </a:r>
          </a:p>
          <a:p>
            <a:pPr lvl="4"/>
            <a:r>
              <a:rPr lang="de-DE" altLang="en-US" dirty="0" smtClean="0"/>
              <a:t>Fünfte Ebene</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cs typeface="+mn-cs"/>
              </a:defRPr>
            </a:lvl1pPr>
          </a:lstStyle>
          <a:p>
            <a:pPr>
              <a:defRPr/>
            </a:pPr>
            <a:r>
              <a:rPr lang="en-US" dirty="0" smtClean="0"/>
              <a:t>02.06.2016</a:t>
            </a:r>
            <a:endParaRPr lang="de-DE" dirty="0"/>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cs typeface="+mn-cs"/>
              </a:defRPr>
            </a:lvl1pPr>
          </a:lstStyle>
          <a:p>
            <a:pPr>
              <a:defRPr/>
            </a:pPr>
            <a:r>
              <a:rPr lang="en-US" dirty="0" smtClean="0"/>
              <a:t> IoT Week 2016, Belgrade</a:t>
            </a:r>
            <a:endParaRPr lang="de-DE" dirty="0"/>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cs typeface="+mn-cs"/>
              </a:defRPr>
            </a:lvl1pPr>
          </a:lstStyle>
          <a:p>
            <a:pPr>
              <a:defRPr/>
            </a:pPr>
            <a:fld id="{7DA5FA82-E869-48D8-9486-29FCB9DEA102}" type="slidenum">
              <a:rPr lang="de-DE"/>
              <a:pPr>
                <a:defRPr/>
              </a:pPr>
              <a:t>‹#›</a:t>
            </a:fld>
            <a:endParaRPr lang="de-DE"/>
          </a:p>
        </p:txBody>
      </p:sp>
      <p:sp>
        <p:nvSpPr>
          <p:cNvPr id="1031" name="Rectangle 7" descr="Gold bar"/>
          <p:cNvSpPr>
            <a:spLocks noChangeArrowheads="1"/>
          </p:cNvSpPr>
          <p:nvPr/>
        </p:nvSpPr>
        <p:spPr bwMode="auto">
          <a:xfrm>
            <a:off x="0" y="2276475"/>
            <a:ext cx="228600" cy="2286000"/>
          </a:xfrm>
          <a:prstGeom prst="rect">
            <a:avLst/>
          </a:prstGeom>
          <a:solidFill>
            <a:srgbClr val="2457B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de-DE" altLang="en-US" sz="2400" smtClean="0">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Rectangle 9" descr="Orange bar"/>
          <p:cNvSpPr>
            <a:spLocks noChangeArrowheads="1"/>
          </p:cNvSpPr>
          <p:nvPr/>
        </p:nvSpPr>
        <p:spPr bwMode="auto">
          <a:xfrm>
            <a:off x="0" y="0"/>
            <a:ext cx="228600" cy="2286000"/>
          </a:xfrm>
          <a:prstGeom prst="rect">
            <a:avLst/>
          </a:prstGeom>
          <a:solidFill>
            <a:schemeClr val="tx1">
              <a:lumMod val="75000"/>
              <a:lumOff val="25000"/>
            </a:schemeClr>
          </a:solidFill>
          <a:ln w="9525">
            <a:noFill/>
            <a:miter lim="800000"/>
            <a:headEnd/>
            <a:tailEnd/>
          </a:ln>
        </p:spPr>
        <p:txBody>
          <a:bodyPr wrap="none" anchor="ctr"/>
          <a:lstStyle/>
          <a:p>
            <a:pPr algn="ctr">
              <a:defRPr/>
            </a:pPr>
            <a:endParaRPr lang="de-DE" sz="2400">
              <a:latin typeface="Times New Roman" pitchFamily="18" charset="0"/>
            </a:endParaRPr>
          </a:p>
        </p:txBody>
      </p:sp>
      <p:sp>
        <p:nvSpPr>
          <p:cNvPr id="1034" name="Rectangle 10" descr="Slate bar"/>
          <p:cNvSpPr>
            <a:spLocks noChangeArrowheads="1"/>
          </p:cNvSpPr>
          <p:nvPr/>
        </p:nvSpPr>
        <p:spPr bwMode="auto">
          <a:xfrm>
            <a:off x="0" y="4562475"/>
            <a:ext cx="228600" cy="2295525"/>
          </a:xfrm>
          <a:prstGeom prst="rect">
            <a:avLst/>
          </a:prstGeom>
          <a:solidFill>
            <a:schemeClr val="accent4">
              <a:lumMod val="75000"/>
            </a:schemeClr>
          </a:solidFill>
          <a:ln w="9525">
            <a:noFill/>
            <a:miter lim="800000"/>
            <a:headEnd/>
            <a:tailEnd/>
          </a:ln>
        </p:spPr>
        <p:txBody>
          <a:bodyPr wrap="none" anchor="ctr"/>
          <a:lstStyle/>
          <a:p>
            <a:pPr algn="ctr">
              <a:defRPr/>
            </a:pPr>
            <a:endParaRPr lang="de-DE" sz="2400">
              <a:latin typeface="Times New Roman" pitchFamily="18" charset="0"/>
            </a:endParaRPr>
          </a:p>
        </p:txBody>
      </p:sp>
      <p:pic>
        <p:nvPicPr>
          <p:cNvPr id="1035" name="Picture 12" descr="C:\Users\Dimosthenis\AppData\Local\Microsoft\Windows\Temporary Internet Files\Content.Outlook\KATMLQFI\logo_COSMOS_v7_final.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62863" y="260350"/>
            <a:ext cx="10541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28" r:id="rId1"/>
    <p:sldLayoutId id="2147485416" r:id="rId2"/>
    <p:sldLayoutId id="2147485417" r:id="rId3"/>
    <p:sldLayoutId id="2147485418" r:id="rId4"/>
    <p:sldLayoutId id="2147485419" r:id="rId5"/>
    <p:sldLayoutId id="2147485420" r:id="rId6"/>
    <p:sldLayoutId id="2147485421" r:id="rId7"/>
    <p:sldLayoutId id="2147485422" r:id="rId8"/>
    <p:sldLayoutId id="2147485423" r:id="rId9"/>
    <p:sldLayoutId id="2147485424" r:id="rId10"/>
    <p:sldLayoutId id="2147485425" r:id="rId11"/>
    <p:sldLayoutId id="2147485426" r:id="rId12"/>
    <p:sldLayoutId id="2147485427" r:id="rId13"/>
  </p:sldLayoutIdLst>
  <p:timing>
    <p:tnLst>
      <p:par>
        <p:cTn id="1" dur="indefinite" restart="never" nodeType="tmRoot"/>
      </p:par>
    </p:tnLst>
  </p:timing>
  <p:hf hdr="0"/>
  <p:txStyles>
    <p:titleStyle>
      <a:lvl1pPr algn="l" rtl="0" eaLnBrk="0" fontAlgn="base" hangingPunct="0">
        <a:spcBef>
          <a:spcPct val="0"/>
        </a:spcBef>
        <a:spcAft>
          <a:spcPct val="0"/>
        </a:spcAft>
        <a:defRPr sz="3600">
          <a:solidFill>
            <a:srgbClr val="242B5D"/>
          </a:solidFill>
          <a:latin typeface="+mj-lt"/>
          <a:ea typeface="+mj-ea"/>
          <a:cs typeface="+mj-cs"/>
        </a:defRPr>
      </a:lvl1pPr>
      <a:lvl2pPr algn="l" rtl="0" eaLnBrk="0" fontAlgn="base" hangingPunct="0">
        <a:spcBef>
          <a:spcPct val="0"/>
        </a:spcBef>
        <a:spcAft>
          <a:spcPct val="0"/>
        </a:spcAft>
        <a:defRPr sz="3600">
          <a:solidFill>
            <a:srgbClr val="242B5D"/>
          </a:solidFill>
          <a:latin typeface="Cambria" pitchFamily="18" charset="0"/>
        </a:defRPr>
      </a:lvl2pPr>
      <a:lvl3pPr algn="l" rtl="0" eaLnBrk="0" fontAlgn="base" hangingPunct="0">
        <a:spcBef>
          <a:spcPct val="0"/>
        </a:spcBef>
        <a:spcAft>
          <a:spcPct val="0"/>
        </a:spcAft>
        <a:defRPr sz="3600">
          <a:solidFill>
            <a:srgbClr val="242B5D"/>
          </a:solidFill>
          <a:latin typeface="Cambria" pitchFamily="18" charset="0"/>
        </a:defRPr>
      </a:lvl3pPr>
      <a:lvl4pPr algn="l" rtl="0" eaLnBrk="0" fontAlgn="base" hangingPunct="0">
        <a:spcBef>
          <a:spcPct val="0"/>
        </a:spcBef>
        <a:spcAft>
          <a:spcPct val="0"/>
        </a:spcAft>
        <a:defRPr sz="3600">
          <a:solidFill>
            <a:srgbClr val="242B5D"/>
          </a:solidFill>
          <a:latin typeface="Cambria" pitchFamily="18" charset="0"/>
        </a:defRPr>
      </a:lvl4pPr>
      <a:lvl5pPr algn="l" rtl="0" eaLnBrk="0" fontAlgn="base" hangingPunct="0">
        <a:spcBef>
          <a:spcPct val="0"/>
        </a:spcBef>
        <a:spcAft>
          <a:spcPct val="0"/>
        </a:spcAft>
        <a:defRPr sz="3600">
          <a:solidFill>
            <a:srgbClr val="242B5D"/>
          </a:solidFill>
          <a:latin typeface="Cambria" pitchFamily="18" charset="0"/>
        </a:defRPr>
      </a:lvl5pPr>
      <a:lvl6pPr marL="457200" algn="l" rtl="0" fontAlgn="base">
        <a:spcBef>
          <a:spcPct val="0"/>
        </a:spcBef>
        <a:spcAft>
          <a:spcPct val="0"/>
        </a:spcAft>
        <a:defRPr sz="3600">
          <a:solidFill>
            <a:srgbClr val="242B5D"/>
          </a:solidFill>
          <a:latin typeface="Cambria" pitchFamily="18" charset="0"/>
        </a:defRPr>
      </a:lvl6pPr>
      <a:lvl7pPr marL="914400" algn="l" rtl="0" fontAlgn="base">
        <a:spcBef>
          <a:spcPct val="0"/>
        </a:spcBef>
        <a:spcAft>
          <a:spcPct val="0"/>
        </a:spcAft>
        <a:defRPr sz="3600">
          <a:solidFill>
            <a:srgbClr val="242B5D"/>
          </a:solidFill>
          <a:latin typeface="Cambria" pitchFamily="18" charset="0"/>
        </a:defRPr>
      </a:lvl7pPr>
      <a:lvl8pPr marL="1371600" algn="l" rtl="0" fontAlgn="base">
        <a:spcBef>
          <a:spcPct val="0"/>
        </a:spcBef>
        <a:spcAft>
          <a:spcPct val="0"/>
        </a:spcAft>
        <a:defRPr sz="3600">
          <a:solidFill>
            <a:srgbClr val="242B5D"/>
          </a:solidFill>
          <a:latin typeface="Cambria" pitchFamily="18" charset="0"/>
        </a:defRPr>
      </a:lvl8pPr>
      <a:lvl9pPr marL="1828800" algn="l" rtl="0" fontAlgn="base">
        <a:spcBef>
          <a:spcPct val="0"/>
        </a:spcBef>
        <a:spcAft>
          <a:spcPct val="0"/>
        </a:spcAft>
        <a:defRPr sz="3600">
          <a:solidFill>
            <a:srgbClr val="242B5D"/>
          </a:solidFill>
          <a:latin typeface="Cambria" pitchFamily="18" charset="0"/>
        </a:defRPr>
      </a:lvl9pPr>
    </p:titleStyle>
    <p:bodyStyle>
      <a:lvl1pPr marL="342900" indent="-342900" algn="l" rtl="0" eaLnBrk="0" fontAlgn="base" hangingPunct="0">
        <a:spcBef>
          <a:spcPct val="20000"/>
        </a:spcBef>
        <a:spcAft>
          <a:spcPct val="0"/>
        </a:spcAft>
        <a:buClr>
          <a:srgbClr val="2457BE"/>
        </a:buClr>
        <a:buSzPct val="75000"/>
        <a:buFont typeface="Wingdings"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2B93B6"/>
        </a:buClr>
        <a:buSzPct val="75000"/>
        <a:buFont typeface="Wingdings" charset="2"/>
        <a:buChar char="n"/>
        <a:defRPr sz="2400">
          <a:solidFill>
            <a:schemeClr val="tx1"/>
          </a:solidFill>
          <a:latin typeface="+mn-lt"/>
        </a:defRPr>
      </a:lvl2pPr>
      <a:lvl3pPr marL="1143000" indent="-228600" algn="l" rtl="0" eaLnBrk="0" fontAlgn="base" hangingPunct="0">
        <a:spcBef>
          <a:spcPct val="20000"/>
        </a:spcBef>
        <a:spcAft>
          <a:spcPct val="0"/>
        </a:spcAft>
        <a:buClr>
          <a:srgbClr val="242B5D"/>
        </a:buClr>
        <a:buSzPct val="65000"/>
        <a:buFont typeface="Wingdings" charset="2"/>
        <a:buChar char="p"/>
        <a:defRPr sz="2000">
          <a:solidFill>
            <a:schemeClr val="tx1"/>
          </a:solidFill>
          <a:latin typeface="+mn-lt"/>
        </a:defRPr>
      </a:lvl3pPr>
      <a:lvl4pPr marL="1600200" indent="-228600" algn="l" rtl="0" eaLnBrk="0" fontAlgn="base" hangingPunct="0">
        <a:spcBef>
          <a:spcPct val="20000"/>
        </a:spcBef>
        <a:spcAft>
          <a:spcPct val="0"/>
        </a:spcAft>
        <a:buClr>
          <a:srgbClr val="FF9900"/>
        </a:buClr>
        <a:buFont typeface="Wingdings"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29"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32" Type="http://schemas.openxmlformats.org/officeDocument/2006/relationships/image" Target="../media/image26.png"/><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28" Type="http://schemas.openxmlformats.org/officeDocument/2006/relationships/image" Target="../media/image22.png"/><Relationship Id="rId10" Type="http://schemas.openxmlformats.org/officeDocument/2006/relationships/diagramQuickStyle" Target="../diagrams/quickStyle6.xml"/><Relationship Id="rId19" Type="http://schemas.openxmlformats.org/officeDocument/2006/relationships/diagramLayout" Target="../diagrams/layout8.xml"/><Relationship Id="rId31" Type="http://schemas.openxmlformats.org/officeDocument/2006/relationships/image" Target="../media/image25.jpeg"/><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 Id="rId30"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hyperlink" Target="http://www.cosmosproject.eu/"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oleObject" Target="../embeddings/oleObject1.bin"/><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slideLayout" Target="../slideLayouts/slideLayout2.xml"/><Relationship Id="rId16" Type="http://schemas.microsoft.com/office/2007/relationships/diagramDrawing" Target="../diagrams/drawing4.xml"/><Relationship Id="rId1" Type="http://schemas.openxmlformats.org/officeDocument/2006/relationships/vmlDrawing" Target="../drawings/vmlDrawing1.vml"/><Relationship Id="rId6" Type="http://schemas.openxmlformats.org/officeDocument/2006/relationships/image" Target="../media/image11.emf"/><Relationship Id="rId11" Type="http://schemas.microsoft.com/office/2007/relationships/diagramDrawing" Target="../diagrams/drawing3.xml"/><Relationship Id="rId5" Type="http://schemas.openxmlformats.org/officeDocument/2006/relationships/oleObject" Target="../embeddings/oleObject2.bin"/><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image" Target="../media/image10.emf"/><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786063" y="500063"/>
            <a:ext cx="6072187" cy="2319337"/>
          </a:xfrm>
        </p:spPr>
        <p:txBody>
          <a:bodyPr anchor="ctr"/>
          <a:lstStyle/>
          <a:p>
            <a:pPr eaLnBrk="1" hangingPunct="1"/>
            <a:r>
              <a:rPr lang="en-US" altLang="en-US" sz="3600" b="1" dirty="0" smtClean="0"/>
              <a:t>COSMOS</a:t>
            </a:r>
            <a:r>
              <a:rPr lang="el-GR" altLang="en-US" sz="2800" dirty="0" smtClean="0"/>
              <a:t/>
            </a:r>
            <a:br>
              <a:rPr lang="el-GR" altLang="en-US" sz="2800" dirty="0" smtClean="0"/>
            </a:br>
            <a:r>
              <a:rPr lang="en-US" altLang="en-US" sz="2800" dirty="0" smtClean="0"/>
              <a:t>Cultivate Resilient Smart Objects for Sustainable City Applications</a:t>
            </a:r>
            <a:endParaRPr lang="de-DE" altLang="en-US" sz="3600" smtClean="0"/>
          </a:p>
        </p:txBody>
      </p:sp>
      <p:sp>
        <p:nvSpPr>
          <p:cNvPr id="4" name="Rectangle 6"/>
          <p:cNvSpPr txBox="1">
            <a:spLocks noChangeArrowheads="1"/>
          </p:cNvSpPr>
          <p:nvPr/>
        </p:nvSpPr>
        <p:spPr bwMode="auto">
          <a:xfrm>
            <a:off x="755576" y="3370642"/>
            <a:ext cx="7600950" cy="3226710"/>
          </a:xfrm>
          <a:prstGeom prst="rect">
            <a:avLst/>
          </a:prstGeom>
          <a:solidFill>
            <a:schemeClr val="bg1"/>
          </a:solidFill>
          <a:ln w="9525">
            <a:solidFill>
              <a:schemeClr val="bg1"/>
            </a:solidFill>
            <a:miter lim="800000"/>
            <a:headEnd/>
            <a:tailEnd/>
          </a:ln>
        </p:spPr>
        <p:txBody>
          <a:bodyPr/>
          <a:lstStyle/>
          <a:p>
            <a:pPr algn="ctr">
              <a:spcBef>
                <a:spcPct val="20000"/>
              </a:spcBef>
              <a:buClr>
                <a:srgbClr val="FF9900"/>
              </a:buClr>
              <a:buSzPct val="75000"/>
              <a:buFont typeface="Wingdings" pitchFamily="2" charset="2"/>
              <a:buNone/>
              <a:defRPr/>
            </a:pPr>
            <a:endParaRPr lang="en-US" sz="2400" b="1" kern="0" dirty="0">
              <a:solidFill>
                <a:srgbClr val="242B5D"/>
              </a:solidFill>
              <a:latin typeface="Arial" pitchFamily="34" charset="0"/>
              <a:cs typeface="Arial" pitchFamily="34" charset="0"/>
            </a:endParaRPr>
          </a:p>
          <a:p>
            <a:pPr algn="ctr">
              <a:spcBef>
                <a:spcPct val="20000"/>
              </a:spcBef>
              <a:spcAft>
                <a:spcPts val="5400"/>
              </a:spcAft>
              <a:buClr>
                <a:srgbClr val="FF9900"/>
              </a:buClr>
              <a:buSzPct val="75000"/>
              <a:buFont typeface="Wingdings" pitchFamily="2" charset="2"/>
              <a:buNone/>
              <a:defRPr/>
            </a:pPr>
            <a:r>
              <a:rPr lang="en-US" sz="2800" kern="0" dirty="0" smtClean="0">
                <a:solidFill>
                  <a:srgbClr val="242B5D"/>
                </a:solidFill>
                <a:latin typeface="Arial" pitchFamily="34" charset="0"/>
                <a:cs typeface="Arial" pitchFamily="34" charset="0"/>
              </a:rPr>
              <a:t>Security, Privacy and Trust &amp; Reputation within </a:t>
            </a:r>
            <a:r>
              <a:rPr lang="en-US" sz="2800" kern="0" dirty="0">
                <a:solidFill>
                  <a:srgbClr val="242B5D"/>
                </a:solidFill>
                <a:latin typeface="Arial" pitchFamily="34" charset="0"/>
                <a:cs typeface="Arial" pitchFamily="34" charset="0"/>
              </a:rPr>
              <a:t>the </a:t>
            </a:r>
            <a:r>
              <a:rPr lang="en-US" sz="2800" kern="0" dirty="0" smtClean="0">
                <a:solidFill>
                  <a:srgbClr val="242B5D"/>
                </a:solidFill>
                <a:latin typeface="Arial" pitchFamily="34" charset="0"/>
                <a:cs typeface="Arial" pitchFamily="34" charset="0"/>
              </a:rPr>
              <a:t>IoT</a:t>
            </a:r>
            <a:endParaRPr lang="el-GR" sz="2800" kern="0" dirty="0">
              <a:solidFill>
                <a:srgbClr val="242B5D"/>
              </a:solidFill>
              <a:latin typeface="Arial" pitchFamily="34" charset="0"/>
              <a:cs typeface="Arial" pitchFamily="34" charset="0"/>
            </a:endParaRPr>
          </a:p>
          <a:p>
            <a:pPr algn="ctr" eaLnBrk="1" hangingPunct="1">
              <a:spcBef>
                <a:spcPts val="0"/>
              </a:spcBef>
              <a:spcAft>
                <a:spcPts val="600"/>
              </a:spcAft>
              <a:buClr>
                <a:srgbClr val="FF9900"/>
              </a:buClr>
              <a:buSzPct val="75000"/>
              <a:buFont typeface="Wingdings" pitchFamily="2" charset="2"/>
              <a:buNone/>
              <a:defRPr/>
            </a:pPr>
            <a:r>
              <a:rPr lang="en-US" b="1" dirty="0" smtClean="0">
                <a:solidFill>
                  <a:srgbClr val="242B5D"/>
                </a:solidFill>
              </a:rPr>
              <a:t>Leonard </a:t>
            </a:r>
            <a:r>
              <a:rPr lang="en-US" b="1" dirty="0" err="1" smtClean="0">
                <a:solidFill>
                  <a:srgbClr val="242B5D"/>
                </a:solidFill>
              </a:rPr>
              <a:t>Pitu</a:t>
            </a:r>
            <a:r>
              <a:rPr lang="en-US" b="1" dirty="0" smtClean="0">
                <a:solidFill>
                  <a:srgbClr val="242B5D"/>
                </a:solidFill>
              </a:rPr>
              <a:t> (Siemens), </a:t>
            </a:r>
            <a:r>
              <a:rPr lang="en-US" b="1" dirty="0" err="1" smtClean="0">
                <a:solidFill>
                  <a:srgbClr val="242B5D"/>
                </a:solidFill>
              </a:rPr>
              <a:t>Orfefs</a:t>
            </a:r>
            <a:r>
              <a:rPr lang="en-US" b="1" dirty="0" smtClean="0">
                <a:solidFill>
                  <a:srgbClr val="242B5D"/>
                </a:solidFill>
              </a:rPr>
              <a:t> </a:t>
            </a:r>
            <a:r>
              <a:rPr lang="en-US" b="1" dirty="0" err="1" smtClean="0">
                <a:solidFill>
                  <a:srgbClr val="242B5D"/>
                </a:solidFill>
              </a:rPr>
              <a:t>Voutyras</a:t>
            </a:r>
            <a:r>
              <a:rPr lang="el-GR" b="1" dirty="0" smtClean="0">
                <a:solidFill>
                  <a:srgbClr val="242B5D"/>
                </a:solidFill>
              </a:rPr>
              <a:t> </a:t>
            </a:r>
            <a:r>
              <a:rPr lang="el-GR" sz="1600" b="1" dirty="0" smtClean="0">
                <a:solidFill>
                  <a:srgbClr val="242B5D"/>
                </a:solidFill>
              </a:rPr>
              <a:t>(</a:t>
            </a:r>
            <a:r>
              <a:rPr lang="en-US" sz="1600" b="1" dirty="0" smtClean="0">
                <a:solidFill>
                  <a:srgbClr val="242B5D"/>
                </a:solidFill>
              </a:rPr>
              <a:t>ICCS/NTUA)</a:t>
            </a:r>
            <a:endParaRPr lang="en-US" sz="1200" b="1" dirty="0">
              <a:solidFill>
                <a:srgbClr val="242B5D"/>
              </a:solidFill>
            </a:endParaRPr>
          </a:p>
        </p:txBody>
      </p:sp>
      <p:pic>
        <p:nvPicPr>
          <p:cNvPr id="30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6115050"/>
            <a:ext cx="5064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48650" y="6115050"/>
            <a:ext cx="609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Cloud Privacy-Storlets</a:t>
            </a:r>
            <a:endParaRPr lang="en-US" dirty="0"/>
          </a:p>
        </p:txBody>
      </p:sp>
      <p:graphicFrame>
        <p:nvGraphicFramePr>
          <p:cNvPr id="7" name="Diagram 6"/>
          <p:cNvGraphicFramePr/>
          <p:nvPr>
            <p:extLst>
              <p:ext uri="{D42A27DB-BD31-4B8C-83A1-F6EECF244321}">
                <p14:modId xmlns:p14="http://schemas.microsoft.com/office/powerpoint/2010/main" val="4027723651"/>
              </p:ext>
            </p:extLst>
          </p:nvPr>
        </p:nvGraphicFramePr>
        <p:xfrm>
          <a:off x="395536" y="3284984"/>
          <a:ext cx="8208912" cy="167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511504213"/>
              </p:ext>
            </p:extLst>
          </p:nvPr>
        </p:nvGraphicFramePr>
        <p:xfrm>
          <a:off x="755576" y="4581128"/>
          <a:ext cx="3096344" cy="1152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3323551797"/>
              </p:ext>
            </p:extLst>
          </p:nvPr>
        </p:nvGraphicFramePr>
        <p:xfrm>
          <a:off x="2267744" y="1916832"/>
          <a:ext cx="2952328" cy="17281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extLst>
              <p:ext uri="{D42A27DB-BD31-4B8C-83A1-F6EECF244321}">
                <p14:modId xmlns:p14="http://schemas.microsoft.com/office/powerpoint/2010/main" val="1796808922"/>
              </p:ext>
            </p:extLst>
          </p:nvPr>
        </p:nvGraphicFramePr>
        <p:xfrm>
          <a:off x="3995936" y="4581128"/>
          <a:ext cx="3456384" cy="201622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Diagram 11"/>
          <p:cNvGraphicFramePr/>
          <p:nvPr>
            <p:extLst>
              <p:ext uri="{D42A27DB-BD31-4B8C-83A1-F6EECF244321}">
                <p14:modId xmlns:p14="http://schemas.microsoft.com/office/powerpoint/2010/main" val="1662624484"/>
              </p:ext>
            </p:extLst>
          </p:nvPr>
        </p:nvGraphicFramePr>
        <p:xfrm>
          <a:off x="5508103" y="1596818"/>
          <a:ext cx="3424301" cy="197619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9" name="Picture 2" descr="C:\Users\ro1v01v9\Desktop\WebCam.png"/>
          <p:cNvPicPr>
            <a:picLocks noChangeAspect="1" noChangeArrowheads="1"/>
          </p:cNvPicPr>
          <p:nvPr/>
        </p:nvPicPr>
        <p:blipFill>
          <a:blip r:embed="rId28" cstate="print"/>
          <a:srcRect/>
          <a:stretch>
            <a:fillRect/>
          </a:stretch>
        </p:blipFill>
        <p:spPr bwMode="auto">
          <a:xfrm>
            <a:off x="539552" y="2348880"/>
            <a:ext cx="1224136" cy="1224136"/>
          </a:xfrm>
          <a:prstGeom prst="rect">
            <a:avLst/>
          </a:prstGeom>
          <a:noFill/>
        </p:spPr>
      </p:pic>
      <p:pic>
        <p:nvPicPr>
          <p:cNvPr id="13" name="Picture 1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123728" y="4547537"/>
            <a:ext cx="1440160" cy="1314837"/>
          </a:xfrm>
          <a:prstGeom prst="rect">
            <a:avLst/>
          </a:prstGeom>
        </p:spPr>
      </p:pic>
      <p:pic>
        <p:nvPicPr>
          <p:cNvPr id="14" name="Content Placeholder 20"/>
          <p:cNvPicPr>
            <a:picLocks noGrp="1" noChangeAspect="1"/>
          </p:cNvPicPr>
          <p:nvPr>
            <p:ph idx="1"/>
          </p:nvPr>
        </p:nvPicPr>
        <p:blipFill>
          <a:blip r:embed="rId30" cstate="print">
            <a:extLst>
              <a:ext uri="{28A0092B-C50C-407E-A947-70E740481C1C}">
                <a14:useLocalDpi xmlns:a14="http://schemas.microsoft.com/office/drawing/2010/main" val="0"/>
              </a:ext>
            </a:extLst>
          </a:blip>
          <a:stretch>
            <a:fillRect/>
          </a:stretch>
        </p:blipFill>
        <p:spPr>
          <a:xfrm>
            <a:off x="3122715" y="1754524"/>
            <a:ext cx="2331956" cy="2331956"/>
          </a:xfrm>
        </p:spPr>
      </p:pic>
      <p:pic>
        <p:nvPicPr>
          <p:cNvPr id="15" name="Picture 1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267744" y="1673356"/>
            <a:ext cx="2532880" cy="1899660"/>
          </a:xfrm>
          <a:prstGeom prst="rect">
            <a:avLst/>
          </a:prstGeom>
          <a:noFill/>
          <a:ln w="28575">
            <a:solidFill>
              <a:schemeClr val="tx1"/>
            </a:solidFill>
          </a:ln>
        </p:spPr>
      </p:pic>
      <p:cxnSp>
        <p:nvCxnSpPr>
          <p:cNvPr id="16" name="Curved Connector 15"/>
          <p:cNvCxnSpPr>
            <a:stCxn id="3" idx="3"/>
            <a:endCxn id="9" idx="3"/>
          </p:cNvCxnSpPr>
          <p:nvPr/>
        </p:nvCxnSpPr>
        <p:spPr bwMode="auto">
          <a:xfrm rot="5400000">
            <a:off x="2076759" y="2166528"/>
            <a:ext cx="481349" cy="1107490"/>
          </a:xfrm>
          <a:prstGeom prst="curvedConnector2">
            <a:avLst/>
          </a:prstGeom>
          <a:ln w="5715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bwMode="auto">
          <a:xfrm>
            <a:off x="2794758" y="2034192"/>
            <a:ext cx="521827" cy="521827"/>
          </a:xfrm>
          <a:prstGeom prst="ellipse">
            <a:avLst/>
          </a:prstGeom>
          <a:ln w="57150">
            <a:headEnd type="none" w="med" len="med"/>
            <a:tailEnd type="arrow"/>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1979712" y="3754940"/>
            <a:ext cx="1728192" cy="716272"/>
          </a:xfrm>
          <a:prstGeom prst="rect">
            <a:avLst/>
          </a:prstGeom>
          <a:solidFill>
            <a:srgbClr val="D0D9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3707904" y="3754940"/>
            <a:ext cx="1512168" cy="710288"/>
          </a:xfrm>
          <a:prstGeom prst="rect">
            <a:avLst/>
          </a:prstGeom>
          <a:solidFill>
            <a:srgbClr val="D0D9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5089906" y="3754940"/>
            <a:ext cx="1570326" cy="710288"/>
          </a:xfrm>
          <a:prstGeom prst="rect">
            <a:avLst/>
          </a:prstGeom>
          <a:solidFill>
            <a:srgbClr val="D0D9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457200" y="3754940"/>
            <a:ext cx="1522512" cy="710288"/>
          </a:xfrm>
          <a:prstGeom prst="rect">
            <a:avLst/>
          </a:prstGeom>
          <a:solidFill>
            <a:srgbClr val="D0D9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3" name="Picture 22"/>
          <p:cNvPicPr>
            <a:picLocks noChangeAspect="1"/>
          </p:cNvPicPr>
          <p:nvPr/>
        </p:nvPicPr>
        <p:blipFill>
          <a:blip r:embed="rId32"/>
          <a:stretch>
            <a:fillRect/>
          </a:stretch>
        </p:blipFill>
        <p:spPr>
          <a:xfrm>
            <a:off x="4190649" y="4629865"/>
            <a:ext cx="3310289" cy="2015245"/>
          </a:xfrm>
          <a:prstGeom prst="rect">
            <a:avLst/>
          </a:prstGeom>
        </p:spPr>
      </p:pic>
    </p:spTree>
    <p:extLst>
      <p:ext uri="{BB962C8B-B14F-4D97-AF65-F5344CB8AC3E}">
        <p14:creationId xmlns:p14="http://schemas.microsoft.com/office/powerpoint/2010/main" val="2839301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xit" presetSubtype="0" fill="hold" grpId="0" nodeType="with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xit" presetSubtype="0" fill="hold" grpId="0" nodeType="with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21"/>
                                        </p:tgtEl>
                                      </p:cBhvr>
                                    </p:animEffect>
                                    <p:set>
                                      <p:cBhvr>
                                        <p:cTn id="75" dur="1" fill="hold">
                                          <p:stCondLst>
                                            <p:cond delay="499"/>
                                          </p:stCondLst>
                                        </p:cTn>
                                        <p:tgtEl>
                                          <p:spTgt spid="2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Graphic spid="10" grpId="0">
        <p:bldAsOne/>
      </p:bldGraphic>
      <p:bldGraphic spid="10" grpId="1">
        <p:bldAsOne/>
      </p:bldGraphic>
      <p:bldGraphic spid="11" grpId="0">
        <p:bldAsOne/>
      </p:bldGraphic>
      <p:bldGraphic spid="11" grpId="1">
        <p:bldAsOne/>
      </p:bldGraphic>
      <p:bldGraphic spid="12" grpId="0">
        <p:bldAsOne/>
      </p:bldGraphic>
      <p:bldP spid="3" grpId="0" animBg="1"/>
      <p:bldP spid="3" grpId="1"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Cloud Privacy-Consent Management</a:t>
            </a:r>
            <a:endParaRPr lang="en-US" sz="3400" dirty="0"/>
          </a:p>
        </p:txBody>
      </p:sp>
      <p:sp>
        <p:nvSpPr>
          <p:cNvPr id="3" name="Content Placeholder 2"/>
          <p:cNvSpPr>
            <a:spLocks noGrp="1"/>
          </p:cNvSpPr>
          <p:nvPr>
            <p:ph idx="1"/>
          </p:nvPr>
        </p:nvSpPr>
        <p:spPr/>
        <p:txBody>
          <a:bodyPr/>
          <a:lstStyle/>
          <a:p>
            <a:r>
              <a:rPr lang="en-US" sz="2400" b="1" dirty="0" smtClean="0"/>
              <a:t>Principle</a:t>
            </a:r>
            <a:r>
              <a:rPr lang="en-US" sz="2400" dirty="0" smtClean="0"/>
              <a:t> </a:t>
            </a:r>
            <a:r>
              <a:rPr lang="en-US" sz="2400" dirty="0"/>
              <a:t>– Data </a:t>
            </a:r>
            <a:r>
              <a:rPr lang="en-US" sz="2400" dirty="0" smtClean="0"/>
              <a:t>subjects have </a:t>
            </a:r>
            <a:r>
              <a:rPr lang="en-US" sz="2400" dirty="0"/>
              <a:t>the right to be informed when </a:t>
            </a:r>
            <a:r>
              <a:rPr lang="en-US" sz="2400" dirty="0" smtClean="0"/>
              <a:t>their personal </a:t>
            </a:r>
            <a:r>
              <a:rPr lang="en-US" sz="2400" dirty="0"/>
              <a:t>data </a:t>
            </a:r>
            <a:r>
              <a:rPr lang="en-US" sz="2400" dirty="0" smtClean="0"/>
              <a:t>are being </a:t>
            </a:r>
            <a:r>
              <a:rPr lang="en-US" sz="2400" dirty="0"/>
              <a:t>processed.  </a:t>
            </a:r>
          </a:p>
          <a:p>
            <a:r>
              <a:rPr lang="en-US" sz="2400" b="1" dirty="0"/>
              <a:t>Consent</a:t>
            </a:r>
            <a:r>
              <a:rPr lang="en-US" sz="2400" dirty="0"/>
              <a:t> –</a:t>
            </a:r>
            <a:r>
              <a:rPr lang="en-US" sz="2400" dirty="0" smtClean="0"/>
              <a:t> </a:t>
            </a:r>
            <a:r>
              <a:rPr lang="en-US" sz="2400" dirty="0"/>
              <a:t>Data may be processed only </a:t>
            </a:r>
            <a:r>
              <a:rPr lang="en-US" sz="2400" dirty="0" smtClean="0"/>
              <a:t>when:</a:t>
            </a:r>
          </a:p>
          <a:p>
            <a:pPr lvl="1"/>
            <a:r>
              <a:rPr lang="en-US" sz="2000" dirty="0" smtClean="0"/>
              <a:t>the </a:t>
            </a:r>
            <a:r>
              <a:rPr lang="en-US" sz="2000" dirty="0"/>
              <a:t>data </a:t>
            </a:r>
            <a:r>
              <a:rPr lang="en-US" sz="2000" dirty="0" smtClean="0"/>
              <a:t>subjects have </a:t>
            </a:r>
            <a:r>
              <a:rPr lang="en-US" sz="2000" dirty="0"/>
              <a:t>given </a:t>
            </a:r>
            <a:r>
              <a:rPr lang="en-US" sz="2000" dirty="0" smtClean="0"/>
              <a:t>their </a:t>
            </a:r>
            <a:r>
              <a:rPr lang="en-US" sz="2000" b="1" dirty="0"/>
              <a:t>consent</a:t>
            </a:r>
            <a:r>
              <a:rPr lang="en-US" sz="2000" dirty="0"/>
              <a:t>, </a:t>
            </a:r>
            <a:endParaRPr lang="en-US" sz="2000" dirty="0" smtClean="0"/>
          </a:p>
          <a:p>
            <a:pPr lvl="1"/>
            <a:r>
              <a:rPr lang="en-US" sz="2000" dirty="0" smtClean="0"/>
              <a:t>they are </a:t>
            </a:r>
            <a:r>
              <a:rPr lang="en-US" sz="2000" dirty="0"/>
              <a:t>necessary for a </a:t>
            </a:r>
            <a:r>
              <a:rPr lang="en-US" sz="2000" b="1" dirty="0" smtClean="0"/>
              <a:t>contract</a:t>
            </a:r>
            <a:r>
              <a:rPr lang="en-US" sz="2000" dirty="0" smtClean="0"/>
              <a:t>,</a:t>
            </a:r>
          </a:p>
          <a:p>
            <a:pPr lvl="1"/>
            <a:r>
              <a:rPr lang="en-US" sz="2000" dirty="0" smtClean="0"/>
              <a:t>they are needed </a:t>
            </a:r>
            <a:r>
              <a:rPr lang="en-US" sz="2000" dirty="0"/>
              <a:t>for compliance with a </a:t>
            </a:r>
            <a:r>
              <a:rPr lang="en-US" sz="2000" b="1" dirty="0"/>
              <a:t>legal </a:t>
            </a:r>
            <a:r>
              <a:rPr lang="en-US" sz="2000" b="1" dirty="0" smtClean="0"/>
              <a:t>obligation</a:t>
            </a:r>
            <a:r>
              <a:rPr lang="en-US" sz="2000" dirty="0" smtClean="0"/>
              <a:t>,</a:t>
            </a:r>
          </a:p>
          <a:p>
            <a:pPr lvl="1"/>
            <a:r>
              <a:rPr lang="en-US" sz="2000" dirty="0" smtClean="0"/>
              <a:t>they are </a:t>
            </a:r>
            <a:r>
              <a:rPr lang="en-US" sz="2000" dirty="0"/>
              <a:t>necessary for a task carried out for </a:t>
            </a:r>
            <a:r>
              <a:rPr lang="en-US" sz="2000" b="1" dirty="0"/>
              <a:t>public </a:t>
            </a:r>
            <a:r>
              <a:rPr lang="en-US" sz="2000" b="1" dirty="0" smtClean="0"/>
              <a:t>interest</a:t>
            </a:r>
            <a:r>
              <a:rPr lang="en-US" sz="2000" dirty="0" smtClean="0"/>
              <a:t>.</a:t>
            </a:r>
            <a:endParaRPr lang="en-US" sz="2000" dirty="0"/>
          </a:p>
          <a:p>
            <a:r>
              <a:rPr lang="en-US" sz="2400" b="1" dirty="0" smtClean="0"/>
              <a:t>Proportionality</a:t>
            </a:r>
            <a:r>
              <a:rPr lang="en-US" sz="2400" dirty="0" smtClean="0"/>
              <a:t> </a:t>
            </a:r>
            <a:r>
              <a:rPr lang="en-US" sz="2400" dirty="0"/>
              <a:t>- The data processed and the time for which it is stored should be no more than required for the stated </a:t>
            </a:r>
            <a:r>
              <a:rPr lang="en-US" sz="2400" dirty="0" smtClean="0"/>
              <a:t>purpose.</a:t>
            </a:r>
            <a:endParaRPr lang="en-US" sz="2400" dirty="0"/>
          </a:p>
        </p:txBody>
      </p:sp>
      <p:sp>
        <p:nvSpPr>
          <p:cNvPr id="4" name="Date Placeholder 3"/>
          <p:cNvSpPr>
            <a:spLocks noGrp="1"/>
          </p:cNvSpPr>
          <p:nvPr>
            <p:ph type="dt" sz="half" idx="10"/>
          </p:nvPr>
        </p:nvSpPr>
        <p:spPr/>
        <p:txBody>
          <a:bodyPr/>
          <a:lstStyle/>
          <a:p>
            <a:pPr>
              <a:defRPr/>
            </a:pPr>
            <a:r>
              <a:rPr lang="en-US" smtClean="0"/>
              <a:t>02.06.2016</a:t>
            </a:r>
            <a:endParaRPr lang="de-DE" dirty="0"/>
          </a:p>
        </p:txBody>
      </p:sp>
      <p:sp>
        <p:nvSpPr>
          <p:cNvPr id="5" name="Footer Placeholder 4"/>
          <p:cNvSpPr>
            <a:spLocks noGrp="1"/>
          </p:cNvSpPr>
          <p:nvPr>
            <p:ph type="ftr" sz="quarter" idx="11"/>
          </p:nvPr>
        </p:nvSpPr>
        <p:spPr/>
        <p:txBody>
          <a:bodyPr/>
          <a:lstStyle/>
          <a:p>
            <a:pPr>
              <a:defRPr/>
            </a:pPr>
            <a:r>
              <a:rPr lang="en-US" smtClean="0"/>
              <a:t>IoT Week 2016, Belgrade</a:t>
            </a:r>
            <a:endParaRPr lang="de-DE" dirty="0"/>
          </a:p>
        </p:txBody>
      </p:sp>
      <p:sp>
        <p:nvSpPr>
          <p:cNvPr id="6" name="Slide Number Placeholder 5"/>
          <p:cNvSpPr>
            <a:spLocks noGrp="1"/>
          </p:cNvSpPr>
          <p:nvPr>
            <p:ph type="sldNum" sz="quarter" idx="12"/>
          </p:nvPr>
        </p:nvSpPr>
        <p:spPr/>
        <p:txBody>
          <a:bodyPr/>
          <a:lstStyle/>
          <a:p>
            <a:pPr>
              <a:defRPr/>
            </a:pPr>
            <a:fld id="{19C975E6-5C6E-4FE5-976D-C241C6835CC6}" type="slidenum">
              <a:rPr lang="de-DE" smtClean="0"/>
              <a:pPr>
                <a:defRPr/>
              </a:pPr>
              <a:t>11</a:t>
            </a:fld>
            <a:endParaRPr lang="de-DE"/>
          </a:p>
        </p:txBody>
      </p:sp>
    </p:spTree>
    <p:extLst>
      <p:ext uri="{BB962C8B-B14F-4D97-AF65-F5344CB8AC3E}">
        <p14:creationId xmlns:p14="http://schemas.microsoft.com/office/powerpoint/2010/main" val="329900240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Cloud Privacy-Consent Management</a:t>
            </a:r>
            <a:endParaRPr lang="en-US" dirty="0"/>
          </a:p>
        </p:txBody>
      </p:sp>
      <p:sp>
        <p:nvSpPr>
          <p:cNvPr id="3" name="Content Placeholder 2"/>
          <p:cNvSpPr>
            <a:spLocks noGrp="1"/>
          </p:cNvSpPr>
          <p:nvPr>
            <p:ph idx="1"/>
          </p:nvPr>
        </p:nvSpPr>
        <p:spPr>
          <a:xfrm>
            <a:off x="5266425" y="2419406"/>
            <a:ext cx="3528391" cy="1944241"/>
          </a:xfrm>
        </p:spPr>
        <p:txBody>
          <a:bodyPr/>
          <a:lstStyle/>
          <a:p>
            <a:pPr eaLnBrk="1" hangingPunct="1"/>
            <a:r>
              <a:rPr lang="en-US" sz="2200" b="1" dirty="0"/>
              <a:t>Consent Manager </a:t>
            </a:r>
            <a:r>
              <a:rPr lang="en-US" sz="2200" dirty="0"/>
              <a:t>service on </a:t>
            </a:r>
            <a:r>
              <a:rPr lang="en-US" sz="2200" dirty="0" err="1" smtClean="0"/>
              <a:t>Bluemix</a:t>
            </a:r>
            <a:r>
              <a:rPr lang="en-US" sz="2200" dirty="0"/>
              <a:t> </a:t>
            </a:r>
            <a:r>
              <a:rPr lang="en-US" sz="2200" dirty="0" smtClean="0"/>
              <a:t>for the collection, storage and maintenance of </a:t>
            </a:r>
            <a:r>
              <a:rPr lang="en-US" sz="2200" b="1" dirty="0" smtClean="0"/>
              <a:t>privacy policies</a:t>
            </a:r>
            <a:r>
              <a:rPr lang="en-US" sz="2200" dirty="0" smtClean="0"/>
              <a:t> and </a:t>
            </a:r>
            <a:r>
              <a:rPr lang="en-US" sz="2200" b="1" dirty="0" smtClean="0"/>
              <a:t>user consent</a:t>
            </a:r>
            <a:r>
              <a:rPr lang="en-US" sz="2200" dirty="0" smtClean="0"/>
              <a:t>.</a:t>
            </a:r>
          </a:p>
        </p:txBody>
      </p:sp>
      <p:sp>
        <p:nvSpPr>
          <p:cNvPr id="6" name="Slide Number Placeholder 5"/>
          <p:cNvSpPr>
            <a:spLocks noGrp="1"/>
          </p:cNvSpPr>
          <p:nvPr>
            <p:ph type="sldNum" sz="quarter" idx="12"/>
          </p:nvPr>
        </p:nvSpPr>
        <p:spPr/>
        <p:txBody>
          <a:bodyPr/>
          <a:lstStyle/>
          <a:p>
            <a:pPr>
              <a:defRPr/>
            </a:pPr>
            <a:fld id="{19C975E6-5C6E-4FE5-976D-C241C6835CC6}" type="slidenum">
              <a:rPr lang="de-DE" smtClean="0"/>
              <a:pPr>
                <a:defRPr/>
              </a:pPr>
              <a:t>12</a:t>
            </a:fld>
            <a:endParaRPr lang="de-DE"/>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251520" y="1756414"/>
            <a:ext cx="5112568" cy="4565651"/>
          </a:xfrm>
          <a:prstGeom prst="rect">
            <a:avLst/>
          </a:prstGeom>
        </p:spPr>
      </p:pic>
      <p:sp>
        <p:nvSpPr>
          <p:cNvPr id="8" name="Content Placeholder 2"/>
          <p:cNvSpPr txBox="1">
            <a:spLocks/>
          </p:cNvSpPr>
          <p:nvPr/>
        </p:nvSpPr>
        <p:spPr bwMode="auto">
          <a:xfrm>
            <a:off x="5010409" y="1756415"/>
            <a:ext cx="3676391"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457BE"/>
              </a:buClr>
              <a:buSzPct val="75000"/>
              <a:buFont typeface="Wingdings"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2B93B6"/>
              </a:buClr>
              <a:buSzPct val="75000"/>
              <a:buFont typeface="Wingdings" charset="2"/>
              <a:buChar char="n"/>
              <a:defRPr sz="2400">
                <a:solidFill>
                  <a:schemeClr val="tx1"/>
                </a:solidFill>
                <a:latin typeface="+mn-lt"/>
              </a:defRPr>
            </a:lvl2pPr>
            <a:lvl3pPr marL="1143000" indent="-228600" algn="l" rtl="0" eaLnBrk="0" fontAlgn="base" hangingPunct="0">
              <a:spcBef>
                <a:spcPct val="20000"/>
              </a:spcBef>
              <a:spcAft>
                <a:spcPct val="0"/>
              </a:spcAft>
              <a:buClr>
                <a:srgbClr val="242B5D"/>
              </a:buClr>
              <a:buSzPct val="65000"/>
              <a:buFont typeface="Wingdings" charset="2"/>
              <a:buChar char="p"/>
              <a:defRPr sz="2000">
                <a:solidFill>
                  <a:schemeClr val="tx1"/>
                </a:solidFill>
                <a:latin typeface="+mn-lt"/>
              </a:defRPr>
            </a:lvl3pPr>
            <a:lvl4pPr marL="1600200" indent="-228600" algn="l" rtl="0" eaLnBrk="0" fontAlgn="base" hangingPunct="0">
              <a:spcBef>
                <a:spcPct val="20000"/>
              </a:spcBef>
              <a:spcAft>
                <a:spcPct val="0"/>
              </a:spcAft>
              <a:buClr>
                <a:srgbClr val="FF9900"/>
              </a:buClr>
              <a:buFont typeface="Wingdings"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eaLnBrk="1" hangingPunct="1"/>
            <a:r>
              <a:rPr lang="en-US" sz="2200" kern="0" dirty="0" smtClean="0"/>
              <a:t>The </a:t>
            </a:r>
            <a:r>
              <a:rPr lang="en-US" sz="2200" b="1" kern="0" dirty="0" smtClean="0"/>
              <a:t>Consent GUI </a:t>
            </a:r>
            <a:r>
              <a:rPr lang="en-US" sz="2200" kern="0" dirty="0" smtClean="0"/>
              <a:t>presents the consent template and purpose to the end-user and obtains the consent contract.</a:t>
            </a:r>
          </a:p>
        </p:txBody>
      </p:sp>
      <p:sp>
        <p:nvSpPr>
          <p:cNvPr id="9" name="Content Placeholder 2"/>
          <p:cNvSpPr txBox="1">
            <a:spLocks/>
          </p:cNvSpPr>
          <p:nvPr/>
        </p:nvSpPr>
        <p:spPr bwMode="auto">
          <a:xfrm>
            <a:off x="3783900" y="4063768"/>
            <a:ext cx="5079104" cy="181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457BE"/>
              </a:buClr>
              <a:buSzPct val="75000"/>
              <a:buFont typeface="Wingdings"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2B93B6"/>
              </a:buClr>
              <a:buSzPct val="75000"/>
              <a:buFont typeface="Wingdings" charset="2"/>
              <a:buChar char="n"/>
              <a:defRPr sz="2400">
                <a:solidFill>
                  <a:schemeClr val="tx1"/>
                </a:solidFill>
                <a:latin typeface="+mn-lt"/>
              </a:defRPr>
            </a:lvl2pPr>
            <a:lvl3pPr marL="1143000" indent="-228600" algn="l" rtl="0" eaLnBrk="0" fontAlgn="base" hangingPunct="0">
              <a:spcBef>
                <a:spcPct val="20000"/>
              </a:spcBef>
              <a:spcAft>
                <a:spcPct val="0"/>
              </a:spcAft>
              <a:buClr>
                <a:srgbClr val="242B5D"/>
              </a:buClr>
              <a:buSzPct val="65000"/>
              <a:buFont typeface="Wingdings" charset="2"/>
              <a:buChar char="p"/>
              <a:defRPr sz="2000">
                <a:solidFill>
                  <a:schemeClr val="tx1"/>
                </a:solidFill>
                <a:latin typeface="+mn-lt"/>
              </a:defRPr>
            </a:lvl3pPr>
            <a:lvl4pPr marL="1600200" indent="-228600" algn="l" rtl="0" eaLnBrk="0" fontAlgn="base" hangingPunct="0">
              <a:spcBef>
                <a:spcPct val="20000"/>
              </a:spcBef>
              <a:spcAft>
                <a:spcPct val="0"/>
              </a:spcAft>
              <a:buClr>
                <a:srgbClr val="FF9900"/>
              </a:buClr>
              <a:buFont typeface="Wingdings"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eaLnBrk="1" hangingPunct="1"/>
            <a:r>
              <a:rPr lang="en-US" sz="2200" kern="0" dirty="0" smtClean="0"/>
              <a:t>The </a:t>
            </a:r>
            <a:r>
              <a:rPr lang="en-US" sz="2200" b="1" kern="0" dirty="0" smtClean="0"/>
              <a:t>Data Access Controller </a:t>
            </a:r>
            <a:r>
              <a:rPr lang="en-US" sz="2200" kern="0" dirty="0" smtClean="0"/>
              <a:t>is responsible for controlling access to the data and enforcing the data privacy policies, based on the decisions made by the Consent Manager.</a:t>
            </a:r>
            <a:endParaRPr lang="en-US" sz="2200" kern="0" dirty="0"/>
          </a:p>
        </p:txBody>
      </p:sp>
      <p:pic>
        <p:nvPicPr>
          <p:cNvPr id="10" name="Picture 9"/>
          <p:cNvPicPr>
            <a:picLocks noChangeAspect="1"/>
          </p:cNvPicPr>
          <p:nvPr/>
        </p:nvPicPr>
        <p:blipFill>
          <a:blip r:embed="rId4"/>
          <a:stretch>
            <a:fillRect/>
          </a:stretch>
        </p:blipFill>
        <p:spPr>
          <a:xfrm>
            <a:off x="6582810" y="6322066"/>
            <a:ext cx="2309670" cy="328668"/>
          </a:xfrm>
          <a:prstGeom prst="rect">
            <a:avLst/>
          </a:prstGeom>
        </p:spPr>
      </p:pic>
    </p:spTree>
    <p:extLst>
      <p:ext uri="{BB962C8B-B14F-4D97-AF65-F5344CB8AC3E}">
        <p14:creationId xmlns:p14="http://schemas.microsoft.com/office/powerpoint/2010/main" val="3869705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8" grpId="0"/>
      <p:bldP spid="8"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https://gigaom.com/wp-content/uploads/sites/1/2013/09/screen-shot-2013-09-03-at-2-52-20-pm.png?w=7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293096"/>
            <a:ext cx="8892480" cy="25881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bwMode="auto">
          <a:xfrm rot="5400000">
            <a:off x="3362030" y="1116197"/>
            <a:ext cx="2671460" cy="889248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457200" y="277813"/>
            <a:ext cx="7211144" cy="1139825"/>
          </a:xfrm>
        </p:spPr>
        <p:txBody>
          <a:bodyPr/>
          <a:lstStyle/>
          <a:p>
            <a:r>
              <a:rPr lang="en-US" dirty="0" smtClean="0"/>
              <a:t>4. </a:t>
            </a:r>
            <a:r>
              <a:rPr lang="en-US" dirty="0" smtClean="0"/>
              <a:t>T&amp;R</a:t>
            </a:r>
            <a:r>
              <a:rPr lang="en-US" dirty="0" smtClean="0"/>
              <a:t>: Making </a:t>
            </a:r>
            <a:r>
              <a:rPr lang="en-US" dirty="0"/>
              <a:t>Things </a:t>
            </a:r>
            <a:r>
              <a:rPr lang="en-US" dirty="0" smtClean="0"/>
              <a:t>Social</a:t>
            </a:r>
            <a:endParaRPr lang="en-US" sz="3000" dirty="0"/>
          </a:p>
        </p:txBody>
      </p:sp>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6138609" y="4367913"/>
            <a:ext cx="2691806" cy="2317367"/>
          </a:xfrm>
          <a:prstGeom prst="rect">
            <a:avLst/>
          </a:prstGeom>
        </p:spPr>
      </p:pic>
      <p:pic>
        <p:nvPicPr>
          <p:cNvPr id="8" name="Picture 3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4955097"/>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a:stCxn id="8" idx="3"/>
            <a:endCxn id="7" idx="1"/>
          </p:cNvCxnSpPr>
          <p:nvPr/>
        </p:nvCxnSpPr>
        <p:spPr bwMode="auto">
          <a:xfrm>
            <a:off x="4994920" y="5526597"/>
            <a:ext cx="1143689" cy="0"/>
          </a:xfrm>
          <a:prstGeom prst="straightConnector1">
            <a:avLst/>
          </a:prstGeom>
          <a:solidFill>
            <a:schemeClr val="accent1"/>
          </a:solidFill>
          <a:ln w="38100" cap="flat" cmpd="sng" algn="ctr">
            <a:solidFill>
              <a:srgbClr val="002060"/>
            </a:solidFill>
            <a:prstDash val="solid"/>
            <a:round/>
            <a:headEnd type="none" w="med" len="med"/>
            <a:tailEnd type="triangle"/>
          </a:ln>
          <a:effectLst/>
        </p:spPr>
      </p:cxnSp>
      <p:pic>
        <p:nvPicPr>
          <p:cNvPr id="30722" name="Picture 2" descr="http://www.clipartbest.com/cliparts/RTG/nkq/RTGnkqgTL.jpe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1980" y="4930867"/>
            <a:ext cx="775127" cy="521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24426"/>
          <a:stretch/>
        </p:blipFill>
        <p:spPr bwMode="auto">
          <a:xfrm>
            <a:off x="457200" y="1628800"/>
            <a:ext cx="4581273" cy="325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8"/>
          <p:cNvSpPr>
            <a:spLocks noChangeArrowheads="1"/>
          </p:cNvSpPr>
          <p:nvPr/>
        </p:nvSpPr>
        <p:spPr bwMode="auto">
          <a:xfrm>
            <a:off x="612188" y="5115430"/>
            <a:ext cx="28454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2457BE"/>
              </a:buClr>
              <a:buSzPct val="75000"/>
              <a:buFont typeface="Wingdings" panose="05000000000000000000" pitchFamily="2" charset="2"/>
              <a:buChar char="p"/>
              <a:defRPr sz="2800">
                <a:solidFill>
                  <a:schemeClr val="tx1"/>
                </a:solidFill>
                <a:latin typeface="Calibri" panose="020F0502020204030204" pitchFamily="34" charset="0"/>
              </a:defRPr>
            </a:lvl1pPr>
            <a:lvl2pPr marL="742950" indent="-285750">
              <a:spcBef>
                <a:spcPct val="20000"/>
              </a:spcBef>
              <a:buClr>
                <a:srgbClr val="2B93B6"/>
              </a:buClr>
              <a:buSzPct val="75000"/>
              <a:buFont typeface="Wingdings" panose="05000000000000000000" pitchFamily="2" charset="2"/>
              <a:buChar char="n"/>
              <a:defRPr sz="2400">
                <a:solidFill>
                  <a:schemeClr val="tx1"/>
                </a:solidFill>
                <a:latin typeface="Calibri" panose="020F0502020204030204" pitchFamily="34" charset="0"/>
              </a:defRPr>
            </a:lvl2pPr>
            <a:lvl3pPr marL="1143000" indent="-228600">
              <a:spcBef>
                <a:spcPct val="20000"/>
              </a:spcBef>
              <a:buClr>
                <a:srgbClr val="242B5D"/>
              </a:buClr>
              <a:buSzPct val="65000"/>
              <a:buFont typeface="Wingdings" panose="05000000000000000000" pitchFamily="2" charset="2"/>
              <a:buChar char="p"/>
              <a:defRPr sz="2000">
                <a:solidFill>
                  <a:schemeClr val="tx1"/>
                </a:solidFill>
                <a:latin typeface="Calibri" panose="020F0502020204030204" pitchFamily="34" charset="0"/>
              </a:defRPr>
            </a:lvl3pPr>
            <a:lvl4pPr marL="1600200" indent="-228600">
              <a:spcBef>
                <a:spcPct val="20000"/>
              </a:spcBef>
              <a:buClr>
                <a:srgbClr val="FF9900"/>
              </a:buClr>
              <a:buFont typeface="Wingdings" panose="05000000000000000000" pitchFamily="2" charset="2"/>
              <a:buChar char="§"/>
              <a:defRPr>
                <a:solidFill>
                  <a:schemeClr val="tx1"/>
                </a:solidFill>
                <a:latin typeface="Calibri" panose="020F050202020403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9pPr>
          </a:lstStyle>
          <a:p>
            <a:pPr>
              <a:spcBef>
                <a:spcPct val="0"/>
              </a:spcBef>
              <a:buClrTx/>
              <a:buSzTx/>
              <a:buFont typeface="Cambria" panose="02040503050406030204" pitchFamily="18" charset="0"/>
              <a:buAutoNum type="arabicPeriod"/>
            </a:pPr>
            <a:r>
              <a:rPr lang="en-US" altLang="en-US" sz="2000" b="1" dirty="0">
                <a:solidFill>
                  <a:srgbClr val="002060"/>
                </a:solidFill>
                <a:ea typeface="SimSun" panose="02010600030101010101" pitchFamily="2" charset="-122"/>
              </a:rPr>
              <a:t>Social Exclusion</a:t>
            </a:r>
          </a:p>
          <a:p>
            <a:pPr>
              <a:spcBef>
                <a:spcPct val="0"/>
              </a:spcBef>
              <a:buClrTx/>
              <a:buSzTx/>
              <a:buFont typeface="Cambria" panose="02040503050406030204" pitchFamily="18" charset="0"/>
              <a:buAutoNum type="arabicPeriod"/>
            </a:pPr>
            <a:r>
              <a:rPr lang="en-US" altLang="en-US" sz="2000" b="1" dirty="0">
                <a:solidFill>
                  <a:srgbClr val="002060"/>
                </a:solidFill>
                <a:ea typeface="SimSun" panose="02010600030101010101" pitchFamily="2" charset="-122"/>
              </a:rPr>
              <a:t>Social Integration</a:t>
            </a:r>
          </a:p>
          <a:p>
            <a:pPr>
              <a:spcBef>
                <a:spcPct val="0"/>
              </a:spcBef>
              <a:buClrTx/>
              <a:buSzTx/>
              <a:buFont typeface="Cambria" panose="02040503050406030204" pitchFamily="18" charset="0"/>
              <a:buAutoNum type="arabicPeriod"/>
            </a:pPr>
            <a:r>
              <a:rPr lang="en-US" altLang="en-US" sz="2000" b="1" dirty="0">
                <a:solidFill>
                  <a:srgbClr val="002060"/>
                </a:solidFill>
                <a:ea typeface="SimSun" panose="02010600030101010101" pitchFamily="2" charset="-122"/>
              </a:rPr>
              <a:t>Social Reintegration</a:t>
            </a:r>
            <a:endParaRPr lang="en-US" altLang="en-US" sz="2000" b="1" dirty="0">
              <a:solidFill>
                <a:srgbClr val="002060"/>
              </a:solidFill>
              <a:latin typeface="Arial" panose="020B0604020202020204" pitchFamily="34" charset="0"/>
              <a:ea typeface="SimSun" panose="02010600030101010101" pitchFamily="2" charset="-122"/>
            </a:endParaRPr>
          </a:p>
        </p:txBody>
      </p:sp>
      <p:pic>
        <p:nvPicPr>
          <p:cNvPr id="3" name="Picture 2"/>
          <p:cNvPicPr>
            <a:picLocks noChangeAspect="1"/>
          </p:cNvPicPr>
          <p:nvPr/>
        </p:nvPicPr>
        <p:blipFill>
          <a:blip r:embed="rId8"/>
          <a:stretch>
            <a:fillRect/>
          </a:stretch>
        </p:blipFill>
        <p:spPr>
          <a:xfrm>
            <a:off x="588651" y="4899606"/>
            <a:ext cx="1241368" cy="1668724"/>
          </a:xfrm>
          <a:prstGeom prst="rect">
            <a:avLst/>
          </a:prstGeom>
        </p:spPr>
      </p:pic>
      <p:sp>
        <p:nvSpPr>
          <p:cNvPr id="4" name="Rectangle 3"/>
          <p:cNvSpPr/>
          <p:nvPr/>
        </p:nvSpPr>
        <p:spPr>
          <a:xfrm>
            <a:off x="5470799" y="3789634"/>
            <a:ext cx="3108373" cy="430887"/>
          </a:xfrm>
          <a:prstGeom prst="rect">
            <a:avLst/>
          </a:prstGeom>
        </p:spPr>
        <p:txBody>
          <a:bodyPr wrap="square">
            <a:spAutoFit/>
          </a:bodyPr>
          <a:lstStyle/>
          <a:p>
            <a:pPr marR="182880" lvl="0" algn="ctr">
              <a:spcBef>
                <a:spcPts val="600"/>
              </a:spcBef>
              <a:spcAft>
                <a:spcPts val="0"/>
              </a:spcAft>
            </a:pPr>
            <a:r>
              <a:rPr lang="en-US" sz="1100" dirty="0" smtClean="0">
                <a:latin typeface="Calibri" panose="020F0502020204030204" pitchFamily="34" charset="0"/>
                <a:ea typeface="SimSun" panose="02010600030101010101" pitchFamily="2" charset="-122"/>
                <a:cs typeface="Times New Roman" panose="02020603050405020304" pitchFamily="18" charset="0"/>
              </a:rPr>
              <a:t>*S</a:t>
            </a:r>
            <a:r>
              <a:rPr lang="en-US" sz="1100" dirty="0">
                <a:latin typeface="Calibri" panose="020F0502020204030204" pitchFamily="34" charset="0"/>
                <a:ea typeface="SimSun" panose="02010600030101010101" pitchFamily="2" charset="-122"/>
                <a:cs typeface="Times New Roman" panose="02020603050405020304" pitchFamily="18" charset="0"/>
              </a:rPr>
              <a:t>. Marti and H. Garcia-Molina, “Taxonomy of trust: categorizing P2P reputation systems</a:t>
            </a:r>
            <a:r>
              <a:rPr lang="en-US" sz="1100" dirty="0" smtClean="0">
                <a:latin typeface="Calibri" panose="020F0502020204030204" pitchFamily="34" charset="0"/>
                <a:ea typeface="SimSun" panose="02010600030101010101" pitchFamily="2" charset="-122"/>
                <a:cs typeface="Times New Roman" panose="02020603050405020304" pitchFamily="18" charset="0"/>
              </a:rPr>
              <a: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6" name="Content Placeholder 2"/>
          <p:cNvSpPr>
            <a:spLocks noGrp="1"/>
          </p:cNvSpPr>
          <p:nvPr>
            <p:ph idx="1"/>
          </p:nvPr>
        </p:nvSpPr>
        <p:spPr>
          <a:xfrm>
            <a:off x="5352059" y="1628800"/>
            <a:ext cx="3345854" cy="2160834"/>
          </a:xfrm>
        </p:spPr>
        <p:txBody>
          <a:bodyPr>
            <a:noAutofit/>
          </a:bodyPr>
          <a:lstStyle/>
          <a:p>
            <a:pPr>
              <a:spcBef>
                <a:spcPts val="0"/>
              </a:spcBef>
              <a:spcAft>
                <a:spcPts val="400"/>
              </a:spcAft>
              <a:defRPr/>
            </a:pPr>
            <a:r>
              <a:rPr lang="en-US" sz="1800" dirty="0" smtClean="0">
                <a:solidFill>
                  <a:srgbClr val="002060"/>
                </a:solidFill>
              </a:rPr>
              <a:t>Risk of connecting with </a:t>
            </a:r>
            <a:r>
              <a:rPr lang="en-US" sz="1800" b="1" dirty="0" smtClean="0">
                <a:solidFill>
                  <a:srgbClr val="002060"/>
                </a:solidFill>
              </a:rPr>
              <a:t>malicious or defective Things</a:t>
            </a:r>
            <a:r>
              <a:rPr lang="en-US" sz="1800" dirty="0" smtClean="0">
                <a:solidFill>
                  <a:srgbClr val="002060"/>
                </a:solidFill>
              </a:rPr>
              <a:t>.</a:t>
            </a:r>
            <a:endParaRPr lang="en-US" sz="1800" dirty="0">
              <a:solidFill>
                <a:srgbClr val="002060"/>
              </a:solidFill>
            </a:endParaRPr>
          </a:p>
          <a:p>
            <a:pPr>
              <a:spcBef>
                <a:spcPts val="0"/>
              </a:spcBef>
              <a:spcAft>
                <a:spcPts val="400"/>
              </a:spcAft>
              <a:defRPr/>
            </a:pPr>
            <a:r>
              <a:rPr lang="en-US" sz="1800" b="1" dirty="0">
                <a:solidFill>
                  <a:srgbClr val="002060"/>
                </a:solidFill>
              </a:rPr>
              <a:t>QoI, </a:t>
            </a:r>
            <a:r>
              <a:rPr lang="en-US" sz="1800" b="1" dirty="0" err="1" smtClean="0">
                <a:solidFill>
                  <a:srgbClr val="002060"/>
                </a:solidFill>
              </a:rPr>
              <a:t>QoS</a:t>
            </a:r>
            <a:r>
              <a:rPr lang="en-US" sz="1800" b="1" dirty="0" smtClean="0">
                <a:solidFill>
                  <a:srgbClr val="002060"/>
                </a:solidFill>
              </a:rPr>
              <a:t>, Security</a:t>
            </a:r>
          </a:p>
          <a:p>
            <a:pPr>
              <a:spcBef>
                <a:spcPts val="0"/>
              </a:spcBef>
              <a:spcAft>
                <a:spcPts val="400"/>
              </a:spcAft>
              <a:defRPr/>
            </a:pPr>
            <a:r>
              <a:rPr lang="en-US" sz="1800" b="1" dirty="0" smtClean="0">
                <a:solidFill>
                  <a:srgbClr val="002060"/>
                </a:solidFill>
              </a:rPr>
              <a:t>Trust &amp; Reputation (T&amp;R) models</a:t>
            </a:r>
            <a:r>
              <a:rPr lang="en-US" sz="1800" dirty="0" smtClean="0">
                <a:solidFill>
                  <a:srgbClr val="002060"/>
                </a:solidFill>
              </a:rPr>
              <a:t> for social networks.</a:t>
            </a:r>
          </a:p>
          <a:p>
            <a:pPr>
              <a:spcBef>
                <a:spcPts val="0"/>
              </a:spcBef>
              <a:spcAft>
                <a:spcPts val="400"/>
              </a:spcAft>
              <a:defRPr/>
            </a:pPr>
            <a:r>
              <a:rPr lang="en-US" sz="1800" dirty="0" smtClean="0">
                <a:solidFill>
                  <a:srgbClr val="FF0000"/>
                </a:solidFill>
              </a:rPr>
              <a:t>We created </a:t>
            </a:r>
            <a:r>
              <a:rPr lang="en-US" sz="1800" b="1" dirty="0" smtClean="0">
                <a:solidFill>
                  <a:srgbClr val="FF0000"/>
                </a:solidFill>
              </a:rPr>
              <a:t>our own T&amp;R model</a:t>
            </a:r>
            <a:r>
              <a:rPr lang="en-US" sz="1800" dirty="0" smtClean="0">
                <a:solidFill>
                  <a:srgbClr val="FF0000"/>
                </a:solidFill>
              </a:rPr>
              <a:t>.</a:t>
            </a:r>
            <a:endParaRPr lang="en-US" sz="1800" dirty="0">
              <a:solidFill>
                <a:srgbClr val="FF0000"/>
              </a:solidFill>
            </a:endParaRPr>
          </a:p>
        </p:txBody>
      </p:sp>
      <p:pic>
        <p:nvPicPr>
          <p:cNvPr id="15" name="Picture 10" descr="http://www.sunningdalecomputers.co.uk/wp-content/uploads/2012/11/knowledge-bas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5743995"/>
            <a:ext cx="960106" cy="7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0"/>
          <a:stretch>
            <a:fillRect/>
          </a:stretch>
        </p:blipFill>
        <p:spPr>
          <a:xfrm>
            <a:off x="5081253" y="5744756"/>
            <a:ext cx="956912" cy="720080"/>
          </a:xfrm>
          <a:prstGeom prst="rect">
            <a:avLst/>
          </a:prstGeom>
        </p:spPr>
      </p:pic>
      <p:pic>
        <p:nvPicPr>
          <p:cNvPr id="21" name="Picture 3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10009" y="4747431"/>
            <a:ext cx="490462" cy="49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9850" y="4252443"/>
            <a:ext cx="490462" cy="49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08778" y="4415783"/>
            <a:ext cx="490462" cy="49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77882" y="4870199"/>
            <a:ext cx="490462" cy="49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95808" y="5297762"/>
            <a:ext cx="490462" cy="49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07063" y="6008615"/>
            <a:ext cx="490462" cy="49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09334" y="5743995"/>
            <a:ext cx="490462" cy="49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43039" y="5149893"/>
            <a:ext cx="490462" cy="49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16416" y="6093296"/>
            <a:ext cx="490462" cy="49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98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fade">
                                      <p:cBhvr>
                                        <p:cTn id="10" dur="500"/>
                                        <p:tgtEl>
                                          <p:spTgt spid="30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par>
                                <p:cTn id="16" presetID="10" presetClass="exit" presetSubtype="0" fill="hold" nodeType="withEffect">
                                  <p:stCondLst>
                                    <p:cond delay="0"/>
                                  </p:stCondLst>
                                  <p:childTnLst>
                                    <p:animEffect transition="out" filter="fad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8"/>
                                        </p:tgtEl>
                                      </p:cBhvr>
                                    </p:animEffect>
                                    <p:set>
                                      <p:cBhvr>
                                        <p:cTn id="33" dur="1" fill="hold">
                                          <p:stCondLst>
                                            <p:cond delay="499"/>
                                          </p:stCondLst>
                                        </p:cTn>
                                        <p:tgtEl>
                                          <p:spTgt spid="28"/>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0"/>
                                        </p:tgtEl>
                                      </p:cBhvr>
                                    </p:animEffect>
                                    <p:set>
                                      <p:cBhvr>
                                        <p:cTn id="36" dur="1" fill="hold">
                                          <p:stCondLst>
                                            <p:cond delay="499"/>
                                          </p:stCondLst>
                                        </p:cTn>
                                        <p:tgtEl>
                                          <p:spTgt spid="30"/>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16">
                                            <p:txEl>
                                              <p:pRg st="1" end="1"/>
                                            </p:txEl>
                                          </p:spTgt>
                                        </p:tgtEl>
                                        <p:attrNameLst>
                                          <p:attrName>style.visibility</p:attrName>
                                        </p:attrNameLst>
                                      </p:cBhvr>
                                      <p:to>
                                        <p:strVal val="visible"/>
                                      </p:to>
                                    </p:set>
                                    <p:animEffect transition="in" filter="fade">
                                      <p:cBhvr>
                                        <p:cTn id="55" dur="500"/>
                                        <p:tgtEl>
                                          <p:spTgt spid="1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xEl>
                                              <p:pRg st="2" end="2"/>
                                            </p:txEl>
                                          </p:spTgt>
                                        </p:tgtEl>
                                        <p:attrNameLst>
                                          <p:attrName>style.visibility</p:attrName>
                                        </p:attrNameLst>
                                      </p:cBhvr>
                                      <p:to>
                                        <p:strVal val="visible"/>
                                      </p:to>
                                    </p:set>
                                    <p:animEffect transition="in" filter="fade">
                                      <p:cBhvr>
                                        <p:cTn id="60" dur="500"/>
                                        <p:tgtEl>
                                          <p:spTgt spid="16">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0">
                                            <p:txEl>
                                              <p:pRg st="0" end="0"/>
                                            </p:txEl>
                                          </p:spTgt>
                                        </p:tgtEl>
                                        <p:attrNameLst>
                                          <p:attrName>style.visibility</p:attrName>
                                        </p:attrNameLst>
                                      </p:cBhvr>
                                      <p:to>
                                        <p:strVal val="visible"/>
                                      </p:to>
                                    </p:set>
                                    <p:animEffect transition="in" filter="fade">
                                      <p:cBhvr>
                                        <p:cTn id="65" dur="500"/>
                                        <p:tgtEl>
                                          <p:spTgt spid="2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
                                            <p:txEl>
                                              <p:pRg st="1" end="1"/>
                                            </p:txEl>
                                          </p:spTgt>
                                        </p:tgtEl>
                                        <p:attrNameLst>
                                          <p:attrName>style.visibility</p:attrName>
                                        </p:attrNameLst>
                                      </p:cBhvr>
                                      <p:to>
                                        <p:strVal val="visible"/>
                                      </p:to>
                                    </p:set>
                                    <p:animEffect transition="in" filter="fade">
                                      <p:cBhvr>
                                        <p:cTn id="70" dur="500"/>
                                        <p:tgtEl>
                                          <p:spTgt spid="20">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0">
                                            <p:txEl>
                                              <p:pRg st="2" end="2"/>
                                            </p:txEl>
                                          </p:spTgt>
                                        </p:tgtEl>
                                        <p:attrNameLst>
                                          <p:attrName>style.visibility</p:attrName>
                                        </p:attrNameLst>
                                      </p:cBhvr>
                                      <p:to>
                                        <p:strVal val="visible"/>
                                      </p:to>
                                    </p:set>
                                    <p:animEffect transition="in" filter="fade">
                                      <p:cBhvr>
                                        <p:cTn id="75" dur="500"/>
                                        <p:tgtEl>
                                          <p:spTgt spid="20">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500"/>
                                        <p:tgtEl>
                                          <p:spTgt spid="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500"/>
                                        <p:tgtEl>
                                          <p:spTgt spid="4"/>
                                        </p:tgtEl>
                                      </p:cBhvr>
                                    </p:animEffect>
                                  </p:childTnLst>
                                </p:cTn>
                              </p:par>
                              <p:par>
                                <p:cTn id="87" presetID="10" presetClass="exit" presetSubtype="0" fill="hold" grpId="0" nodeType="withEffect">
                                  <p:stCondLst>
                                    <p:cond delay="0"/>
                                  </p:stCondLst>
                                  <p:childTnLst>
                                    <p:animEffect transition="out" filter="fade">
                                      <p:cBhvr>
                                        <p:cTn id="88" dur="500"/>
                                        <p:tgtEl>
                                          <p:spTgt spid="20">
                                            <p:txEl>
                                              <p:pRg st="0" end="0"/>
                                            </p:txEl>
                                          </p:spTgt>
                                        </p:tgtEl>
                                      </p:cBhvr>
                                    </p:animEffect>
                                    <p:set>
                                      <p:cBhvr>
                                        <p:cTn id="89" dur="1" fill="hold">
                                          <p:stCondLst>
                                            <p:cond delay="499"/>
                                          </p:stCondLst>
                                        </p:cTn>
                                        <p:tgtEl>
                                          <p:spTgt spid="20">
                                            <p:txEl>
                                              <p:pRg st="0" end="0"/>
                                            </p:txEl>
                                          </p:spTgt>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20">
                                            <p:txEl>
                                              <p:pRg st="1" end="1"/>
                                            </p:txEl>
                                          </p:spTgt>
                                        </p:tgtEl>
                                      </p:cBhvr>
                                    </p:animEffect>
                                    <p:set>
                                      <p:cBhvr>
                                        <p:cTn id="92" dur="1" fill="hold">
                                          <p:stCondLst>
                                            <p:cond delay="499"/>
                                          </p:stCondLst>
                                        </p:cTn>
                                        <p:tgtEl>
                                          <p:spTgt spid="20">
                                            <p:txEl>
                                              <p:pRg st="1" end="1"/>
                                            </p:txEl>
                                          </p:spTgt>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20">
                                            <p:txEl>
                                              <p:pRg st="2" end="2"/>
                                            </p:txEl>
                                          </p:spTgt>
                                        </p:tgtEl>
                                      </p:cBhvr>
                                    </p:animEffect>
                                    <p:set>
                                      <p:cBhvr>
                                        <p:cTn id="95" dur="1" fill="hold">
                                          <p:stCondLst>
                                            <p:cond delay="499"/>
                                          </p:stCondLst>
                                        </p:cTn>
                                        <p:tgtEl>
                                          <p:spTgt spid="20">
                                            <p:txEl>
                                              <p:pRg st="2" end="2"/>
                                            </p:txEl>
                                          </p:spTgt>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6">
                                            <p:txEl>
                                              <p:pRg st="3" end="3"/>
                                            </p:txEl>
                                          </p:spTgt>
                                        </p:tgtEl>
                                        <p:attrNameLst>
                                          <p:attrName>style.visibility</p:attrName>
                                        </p:attrNameLst>
                                      </p:cBhvr>
                                      <p:to>
                                        <p:strVal val="visible"/>
                                      </p:to>
                                    </p:set>
                                    <p:animEffect transition="in" filter="fade">
                                      <p:cBhvr>
                                        <p:cTn id="100"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allAtOnce"/>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T&amp;R: The COSMOS T&amp;R model</a:t>
            </a:r>
            <a:endParaRPr lang="en-US" dirty="0"/>
          </a:p>
        </p:txBody>
      </p:sp>
      <p:sp>
        <p:nvSpPr>
          <p:cNvPr id="3" name="Content Placeholder 2"/>
          <p:cNvSpPr>
            <a:spLocks noGrp="1"/>
          </p:cNvSpPr>
          <p:nvPr>
            <p:ph idx="1"/>
          </p:nvPr>
        </p:nvSpPr>
        <p:spPr>
          <a:xfrm>
            <a:off x="468312" y="1628775"/>
            <a:ext cx="8280151" cy="4968577"/>
          </a:xfrm>
        </p:spPr>
        <p:txBody>
          <a:bodyPr/>
          <a:lstStyle/>
          <a:p>
            <a:r>
              <a:rPr lang="en-US" sz="2100" dirty="0" smtClean="0"/>
              <a:t>Things have </a:t>
            </a:r>
            <a:r>
              <a:rPr lang="en-US" sz="2100" b="1" dirty="0"/>
              <a:t>Followers</a:t>
            </a:r>
            <a:r>
              <a:rPr lang="en-US" sz="2100" dirty="0"/>
              <a:t> and </a:t>
            </a:r>
            <a:r>
              <a:rPr lang="en-US" sz="2100" b="1" dirty="0" smtClean="0"/>
              <a:t>Followees</a:t>
            </a:r>
            <a:r>
              <a:rPr lang="en-US" sz="2100" dirty="0" smtClean="0"/>
              <a:t> </a:t>
            </a:r>
            <a:r>
              <a:rPr lang="en-US" sz="2100" dirty="0"/>
              <a:t>(non-mutual </a:t>
            </a:r>
            <a:r>
              <a:rPr lang="en-US" sz="2100" dirty="0" smtClean="0"/>
              <a:t>relationship) and maintain </a:t>
            </a:r>
            <a:r>
              <a:rPr lang="en-US" sz="2100" b="1" dirty="0" smtClean="0"/>
              <a:t>Friends Lists</a:t>
            </a:r>
            <a:r>
              <a:rPr lang="en-US" sz="2100" dirty="0" smtClean="0"/>
              <a:t> with logs of their last interactions.</a:t>
            </a:r>
          </a:p>
          <a:p>
            <a:r>
              <a:rPr lang="en-US" sz="2100" b="1" dirty="0" smtClean="0"/>
              <a:t>Trust</a:t>
            </a:r>
            <a:r>
              <a:rPr lang="en-US" sz="2100" b="1" dirty="0"/>
              <a:t>:</a:t>
            </a:r>
            <a:r>
              <a:rPr lang="en-US" sz="2100" dirty="0"/>
              <a:t> </a:t>
            </a:r>
            <a:r>
              <a:rPr lang="en-US" sz="2100" dirty="0" smtClean="0"/>
              <a:t>Expectation of a satisfactory interaction </a:t>
            </a:r>
            <a:r>
              <a:rPr lang="en-US" sz="2100" dirty="0"/>
              <a:t>based on </a:t>
            </a:r>
            <a:r>
              <a:rPr lang="en-US" sz="2100" dirty="0" smtClean="0"/>
              <a:t>personal </a:t>
            </a:r>
            <a:r>
              <a:rPr lang="en-US" sz="2100" dirty="0"/>
              <a:t>experience.</a:t>
            </a:r>
          </a:p>
          <a:p>
            <a:pPr lvl="1"/>
            <a:r>
              <a:rPr lang="en-US" sz="1800" b="1" dirty="0" smtClean="0"/>
              <a:t>Satisfaction:</a:t>
            </a:r>
            <a:r>
              <a:rPr lang="en-US" sz="1800" dirty="0" smtClean="0"/>
              <a:t> </a:t>
            </a:r>
            <a:r>
              <a:rPr lang="en-US" sz="1800" dirty="0"/>
              <a:t>E</a:t>
            </a:r>
            <a:r>
              <a:rPr lang="en-US" sz="1800" dirty="0" smtClean="0"/>
              <a:t>ssentially </a:t>
            </a:r>
            <a:r>
              <a:rPr lang="en-US" sz="1800" dirty="0"/>
              <a:t>a subjective </a:t>
            </a:r>
            <a:r>
              <a:rPr lang="en-US" sz="1800" dirty="0" err="1"/>
              <a:t>QoS</a:t>
            </a:r>
            <a:r>
              <a:rPr lang="en-US" sz="1800" dirty="0"/>
              <a:t> </a:t>
            </a:r>
            <a:r>
              <a:rPr lang="en-US" sz="1800" dirty="0" smtClean="0"/>
              <a:t>indicator. User or automatic </a:t>
            </a:r>
            <a:r>
              <a:rPr lang="en-US" sz="1800" b="1" dirty="0" smtClean="0"/>
              <a:t>feedback</a:t>
            </a:r>
            <a:r>
              <a:rPr lang="en-US" sz="1800" dirty="0" smtClean="0"/>
              <a:t>.</a:t>
            </a:r>
          </a:p>
          <a:p>
            <a:pPr lvl="1"/>
            <a:r>
              <a:rPr lang="en-US" sz="1800" b="1" dirty="0"/>
              <a:t>Fading </a:t>
            </a:r>
            <a:r>
              <a:rPr lang="en-US" sz="1800" b="1" dirty="0" smtClean="0"/>
              <a:t>factor:</a:t>
            </a:r>
            <a:r>
              <a:rPr lang="en-US" sz="1800" dirty="0" smtClean="0"/>
              <a:t> </a:t>
            </a:r>
            <a:r>
              <a:rPr lang="en-US" sz="1800" dirty="0"/>
              <a:t>When new interactions take place, the importance of older ones should </a:t>
            </a:r>
            <a:r>
              <a:rPr lang="en-US" sz="1800" dirty="0" smtClean="0"/>
              <a:t>decrease forcing Things to </a:t>
            </a:r>
            <a:r>
              <a:rPr lang="en-US" sz="1800" dirty="0"/>
              <a:t>stay </a:t>
            </a:r>
            <a:r>
              <a:rPr lang="en-US" sz="1800" dirty="0" smtClean="0"/>
              <a:t>consistent.</a:t>
            </a:r>
          </a:p>
          <a:p>
            <a:r>
              <a:rPr lang="en-US" sz="2100" b="1" dirty="0"/>
              <a:t>Reputation:</a:t>
            </a:r>
            <a:r>
              <a:rPr lang="en-US" sz="2100" dirty="0"/>
              <a:t> Expectation of a satisfactory interaction based on the experience of </a:t>
            </a:r>
            <a:r>
              <a:rPr lang="en-US" sz="2100" dirty="0" smtClean="0"/>
              <a:t>the social </a:t>
            </a:r>
            <a:r>
              <a:rPr lang="en-US" sz="2100" dirty="0"/>
              <a:t>circle.</a:t>
            </a:r>
          </a:p>
          <a:p>
            <a:pPr lvl="1"/>
            <a:r>
              <a:rPr lang="en-US" sz="1800" b="1" dirty="0" smtClean="0"/>
              <a:t>Neighborhood </a:t>
            </a:r>
            <a:r>
              <a:rPr lang="en-US" sz="1800" b="1" dirty="0"/>
              <a:t>method: </a:t>
            </a:r>
            <a:r>
              <a:rPr lang="en-US" sz="1800" dirty="0" smtClean="0"/>
              <a:t>A decentralized approach avoiding bottlenecks </a:t>
            </a:r>
            <a:r>
              <a:rPr lang="en-US" sz="1800" dirty="0"/>
              <a:t>on the system’s </a:t>
            </a:r>
            <a:r>
              <a:rPr lang="en-US" sz="1800" dirty="0" smtClean="0"/>
              <a:t>performance.</a:t>
            </a:r>
          </a:p>
          <a:p>
            <a:pPr lvl="1"/>
            <a:r>
              <a:rPr lang="en-US" sz="1800" dirty="0"/>
              <a:t>Sharing the Trust indexes is just another service! </a:t>
            </a:r>
            <a:r>
              <a:rPr lang="en-US" sz="1800" b="1" dirty="0"/>
              <a:t>Evaluating the Evaluators</a:t>
            </a:r>
            <a:r>
              <a:rPr lang="en-US" sz="1800" dirty="0"/>
              <a:t>.</a:t>
            </a:r>
          </a:p>
          <a:p>
            <a:pPr lvl="1"/>
            <a:r>
              <a:rPr lang="en-US" sz="1800" b="1" dirty="0" smtClean="0"/>
              <a:t>Platform </a:t>
            </a:r>
            <a:r>
              <a:rPr lang="en-US" sz="1800" b="1" dirty="0"/>
              <a:t>method:</a:t>
            </a:r>
            <a:r>
              <a:rPr lang="en-US" sz="1800" dirty="0"/>
              <a:t> </a:t>
            </a:r>
            <a:r>
              <a:rPr lang="en-US" sz="1800" dirty="0" smtClean="0"/>
              <a:t>Used </a:t>
            </a:r>
            <a:r>
              <a:rPr lang="en-US" sz="1800" dirty="0"/>
              <a:t>when the social circle cannot provide feedback for a </a:t>
            </a:r>
            <a:r>
              <a:rPr lang="en-US" sz="1800" dirty="0" smtClean="0"/>
              <a:t>Thing.</a:t>
            </a:r>
          </a:p>
          <a:p>
            <a:endParaRPr lang="en-US" sz="1800" dirty="0"/>
          </a:p>
          <a:p>
            <a:endParaRPr lang="en-US" sz="1800" dirty="0"/>
          </a:p>
        </p:txBody>
      </p:sp>
    </p:spTree>
    <p:extLst>
      <p:ext uri="{BB962C8B-B14F-4D97-AF65-F5344CB8AC3E}">
        <p14:creationId xmlns:p14="http://schemas.microsoft.com/office/powerpoint/2010/main" val="3415563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7211144" cy="1139825"/>
          </a:xfrm>
        </p:spPr>
        <p:txBody>
          <a:bodyPr/>
          <a:lstStyle/>
          <a:p>
            <a:r>
              <a:rPr lang="en-US" dirty="0" smtClean="0"/>
              <a:t>T&amp;R: Our Results</a:t>
            </a:r>
            <a:endParaRPr lang="en-US" sz="3000" dirty="0"/>
          </a:p>
        </p:txBody>
      </p:sp>
      <p:pic>
        <p:nvPicPr>
          <p:cNvPr id="3" name="Picture 2"/>
          <p:cNvPicPr>
            <a:picLocks noChangeAspect="1"/>
          </p:cNvPicPr>
          <p:nvPr/>
        </p:nvPicPr>
        <p:blipFill>
          <a:blip r:embed="rId3"/>
          <a:stretch>
            <a:fillRect/>
          </a:stretch>
        </p:blipFill>
        <p:spPr>
          <a:xfrm>
            <a:off x="464143" y="1628800"/>
            <a:ext cx="3598629" cy="2735787"/>
          </a:xfrm>
          <a:prstGeom prst="rect">
            <a:avLst/>
          </a:prstGeom>
        </p:spPr>
      </p:pic>
      <p:pic>
        <p:nvPicPr>
          <p:cNvPr id="1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4923" y="3573016"/>
            <a:ext cx="6048672"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4923" y="3573016"/>
            <a:ext cx="6048672"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a:spLocks noChangeArrowheads="1"/>
          </p:cNvSpPr>
          <p:nvPr/>
        </p:nvSpPr>
        <p:spPr bwMode="auto">
          <a:xfrm>
            <a:off x="2987824" y="4221088"/>
            <a:ext cx="446769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457BE"/>
              </a:buClr>
              <a:buSzPct val="75000"/>
              <a:buFont typeface="Wingdings" panose="05000000000000000000" pitchFamily="2" charset="2"/>
              <a:buChar char="p"/>
              <a:defRPr sz="2800">
                <a:solidFill>
                  <a:schemeClr val="tx1"/>
                </a:solidFill>
                <a:latin typeface="Calibri" panose="020F0502020204030204" pitchFamily="34" charset="0"/>
              </a:defRPr>
            </a:lvl1pPr>
            <a:lvl2pPr marL="742950" indent="-285750">
              <a:spcBef>
                <a:spcPct val="20000"/>
              </a:spcBef>
              <a:buClr>
                <a:srgbClr val="2B93B6"/>
              </a:buClr>
              <a:buSzPct val="75000"/>
              <a:buFont typeface="Wingdings" panose="05000000000000000000" pitchFamily="2" charset="2"/>
              <a:buChar char="n"/>
              <a:defRPr sz="2400">
                <a:solidFill>
                  <a:schemeClr val="tx1"/>
                </a:solidFill>
                <a:latin typeface="Calibri" panose="020F0502020204030204" pitchFamily="34" charset="0"/>
              </a:defRPr>
            </a:lvl2pPr>
            <a:lvl3pPr marL="1143000" indent="-228600">
              <a:spcBef>
                <a:spcPct val="20000"/>
              </a:spcBef>
              <a:buClr>
                <a:srgbClr val="242B5D"/>
              </a:buClr>
              <a:buSzPct val="65000"/>
              <a:buFont typeface="Wingdings" panose="05000000000000000000" pitchFamily="2" charset="2"/>
              <a:buChar char="p"/>
              <a:defRPr sz="2000">
                <a:solidFill>
                  <a:schemeClr val="tx1"/>
                </a:solidFill>
                <a:latin typeface="Calibri" panose="020F0502020204030204" pitchFamily="34" charset="0"/>
              </a:defRPr>
            </a:lvl3pPr>
            <a:lvl4pPr marL="1600200" indent="-228600">
              <a:spcBef>
                <a:spcPct val="20000"/>
              </a:spcBef>
              <a:buClr>
                <a:srgbClr val="FF9900"/>
              </a:buClr>
              <a:buFont typeface="Wingdings" panose="05000000000000000000" pitchFamily="2" charset="2"/>
              <a:buChar char="§"/>
              <a:defRPr>
                <a:solidFill>
                  <a:schemeClr val="tx1"/>
                </a:solidFill>
                <a:latin typeface="Calibri" panose="020F050202020403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9pPr>
          </a:lstStyle>
          <a:p>
            <a:pPr algn="ctr">
              <a:spcBef>
                <a:spcPct val="0"/>
              </a:spcBef>
              <a:buClrTx/>
              <a:buSzTx/>
              <a:buFontTx/>
              <a:buNone/>
            </a:pPr>
            <a:r>
              <a:rPr lang="en-US" altLang="en-US" sz="2000" b="1" dirty="0">
                <a:solidFill>
                  <a:srgbClr val="002060"/>
                </a:solidFill>
                <a:ea typeface="SimSun" panose="02010600030101010101" pitchFamily="2" charset="-122"/>
              </a:rPr>
              <a:t>Neither the </a:t>
            </a:r>
            <a:r>
              <a:rPr lang="en-US" altLang="en-US" sz="2000" b="1" dirty="0" smtClean="0">
                <a:solidFill>
                  <a:srgbClr val="002060"/>
                </a:solidFill>
                <a:ea typeface="SimSun" panose="02010600030101010101" pitchFamily="2" charset="-122"/>
              </a:rPr>
              <a:t>Things </a:t>
            </a:r>
            <a:r>
              <a:rPr lang="en-US" altLang="en-US" sz="2000" b="1" dirty="0">
                <a:solidFill>
                  <a:srgbClr val="002060"/>
                </a:solidFill>
                <a:ea typeface="SimSun" panose="02010600030101010101" pitchFamily="2" charset="-122"/>
              </a:rPr>
              <a:t>nor the platform need to have a complete view of the several interactions within the </a:t>
            </a:r>
            <a:r>
              <a:rPr lang="en-US" altLang="en-US" sz="2000" b="1" dirty="0" smtClean="0">
                <a:solidFill>
                  <a:srgbClr val="002060"/>
                </a:solidFill>
                <a:ea typeface="SimSun" panose="02010600030101010101" pitchFamily="2" charset="-122"/>
              </a:rPr>
              <a:t>system. </a:t>
            </a:r>
            <a:endParaRPr lang="en-US" altLang="en-US" sz="2000" b="1" dirty="0">
              <a:solidFill>
                <a:srgbClr val="002060"/>
              </a:solidFill>
              <a:ea typeface="SimSun" panose="02010600030101010101" pitchFamily="2" charset="-122"/>
            </a:endParaRPr>
          </a:p>
        </p:txBody>
      </p:sp>
      <p:sp>
        <p:nvSpPr>
          <p:cNvPr id="10" name="Content Placeholder 2"/>
          <p:cNvSpPr>
            <a:spLocks noGrp="1"/>
          </p:cNvSpPr>
          <p:nvPr>
            <p:ph idx="1"/>
          </p:nvPr>
        </p:nvSpPr>
        <p:spPr>
          <a:xfrm>
            <a:off x="4062771" y="1556792"/>
            <a:ext cx="4397661" cy="2160834"/>
          </a:xfrm>
        </p:spPr>
        <p:txBody>
          <a:bodyPr>
            <a:noAutofit/>
          </a:bodyPr>
          <a:lstStyle/>
          <a:p>
            <a:pPr algn="just">
              <a:spcBef>
                <a:spcPts val="0"/>
              </a:spcBef>
              <a:spcAft>
                <a:spcPts val="400"/>
              </a:spcAft>
              <a:defRPr/>
            </a:pPr>
            <a:r>
              <a:rPr lang="en-US" sz="1800" b="1" dirty="0" err="1">
                <a:solidFill>
                  <a:srgbClr val="002060"/>
                </a:solidFill>
                <a:ea typeface="SimSun" panose="02010600030101010101" pitchFamily="2" charset="-122"/>
              </a:rPr>
              <a:t>TRMSim</a:t>
            </a:r>
            <a:r>
              <a:rPr lang="en-US" sz="1800" b="1" dirty="0">
                <a:solidFill>
                  <a:srgbClr val="002060"/>
                </a:solidFill>
                <a:ea typeface="SimSun" panose="02010600030101010101" pitchFamily="2" charset="-122"/>
              </a:rPr>
              <a:t>-WSN: </a:t>
            </a:r>
            <a:r>
              <a:rPr lang="en-US" sz="1800" dirty="0">
                <a:solidFill>
                  <a:srgbClr val="002060"/>
                </a:solidFill>
                <a:ea typeface="SimSun" panose="02010600030101010101" pitchFamily="2" charset="-122"/>
              </a:rPr>
              <a:t>a Java-based </a:t>
            </a:r>
            <a:r>
              <a:rPr lang="en-US" sz="1800" dirty="0" smtClean="0">
                <a:solidFill>
                  <a:srgbClr val="002060"/>
                </a:solidFill>
                <a:ea typeface="SimSun" panose="02010600030101010101" pitchFamily="2" charset="-122"/>
              </a:rPr>
              <a:t>simulator for testing T&amp;R models </a:t>
            </a:r>
            <a:r>
              <a:rPr lang="en-US" sz="1800" dirty="0">
                <a:solidFill>
                  <a:srgbClr val="002060"/>
                </a:solidFill>
                <a:ea typeface="SimSun" panose="02010600030101010101" pitchFamily="2" charset="-122"/>
              </a:rPr>
              <a:t>over various networks and </a:t>
            </a:r>
            <a:r>
              <a:rPr lang="en-US" sz="1800" dirty="0" smtClean="0">
                <a:solidFill>
                  <a:srgbClr val="002060"/>
                </a:solidFill>
                <a:ea typeface="SimSun" panose="02010600030101010101" pitchFamily="2" charset="-122"/>
              </a:rPr>
              <a:t>comparing them with other models</a:t>
            </a:r>
            <a:r>
              <a:rPr lang="en-US" sz="1800" dirty="0">
                <a:solidFill>
                  <a:srgbClr val="002060"/>
                </a:solidFill>
                <a:ea typeface="SimSun" panose="02010600030101010101" pitchFamily="2" charset="-122"/>
              </a:rPr>
              <a:t>.</a:t>
            </a:r>
            <a:endParaRPr lang="en-US" altLang="en-US" sz="1800" dirty="0">
              <a:solidFill>
                <a:srgbClr val="002060"/>
              </a:solidFill>
              <a:ea typeface="SimSun" panose="02010600030101010101" pitchFamily="2" charset="-122"/>
            </a:endParaRPr>
          </a:p>
          <a:p>
            <a:pPr algn="just">
              <a:spcBef>
                <a:spcPts val="0"/>
              </a:spcBef>
              <a:spcAft>
                <a:spcPts val="400"/>
              </a:spcAft>
              <a:defRPr/>
            </a:pPr>
            <a:r>
              <a:rPr lang="en-US" altLang="en-US" sz="1800" b="1" dirty="0" smtClean="0">
                <a:solidFill>
                  <a:srgbClr val="002060"/>
                </a:solidFill>
                <a:ea typeface="SimSun" panose="02010600030101010101" pitchFamily="2" charset="-122"/>
              </a:rPr>
              <a:t>Performance </a:t>
            </a:r>
            <a:r>
              <a:rPr lang="en-US" altLang="en-US" sz="1800" b="1" dirty="0">
                <a:solidFill>
                  <a:srgbClr val="002060"/>
                </a:solidFill>
                <a:ea typeface="SimSun" panose="02010600030101010101" pitchFamily="2" charset="-122"/>
              </a:rPr>
              <a:t>Comparison for Oscillating </a:t>
            </a:r>
            <a:r>
              <a:rPr lang="en-US" altLang="en-US" sz="1800" b="1" dirty="0" smtClean="0">
                <a:solidFill>
                  <a:srgbClr val="002060"/>
                </a:solidFill>
                <a:ea typeface="SimSun" panose="02010600030101010101" pitchFamily="2" charset="-122"/>
              </a:rPr>
              <a:t>Networks (QoI).</a:t>
            </a:r>
            <a:endParaRPr lang="en-US" sz="1800" dirty="0">
              <a:solidFill>
                <a:srgbClr val="FF0000"/>
              </a:solidFill>
            </a:endParaRPr>
          </a:p>
        </p:txBody>
      </p:sp>
      <p:sp>
        <p:nvSpPr>
          <p:cNvPr id="11" name="Content Placeholder 2"/>
          <p:cNvSpPr txBox="1">
            <a:spLocks/>
          </p:cNvSpPr>
          <p:nvPr/>
        </p:nvSpPr>
        <p:spPr bwMode="auto">
          <a:xfrm>
            <a:off x="4062770" y="2996655"/>
            <a:ext cx="4300823" cy="64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2457BE"/>
              </a:buClr>
              <a:buSzPct val="75000"/>
              <a:buFont typeface="Wingdings"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2B93B6"/>
              </a:buClr>
              <a:buSzPct val="75000"/>
              <a:buFont typeface="Wingdings" charset="2"/>
              <a:buChar char="n"/>
              <a:defRPr sz="2400">
                <a:solidFill>
                  <a:schemeClr val="tx1"/>
                </a:solidFill>
                <a:latin typeface="+mn-lt"/>
              </a:defRPr>
            </a:lvl2pPr>
            <a:lvl3pPr marL="1143000" indent="-228600" algn="l" rtl="0" eaLnBrk="0" fontAlgn="base" hangingPunct="0">
              <a:spcBef>
                <a:spcPct val="20000"/>
              </a:spcBef>
              <a:spcAft>
                <a:spcPct val="0"/>
              </a:spcAft>
              <a:buClr>
                <a:srgbClr val="242B5D"/>
              </a:buClr>
              <a:buSzPct val="65000"/>
              <a:buFont typeface="Wingdings" charset="2"/>
              <a:buChar char="p"/>
              <a:defRPr sz="2000">
                <a:solidFill>
                  <a:schemeClr val="tx1"/>
                </a:solidFill>
                <a:latin typeface="+mn-lt"/>
              </a:defRPr>
            </a:lvl3pPr>
            <a:lvl4pPr marL="1600200" indent="-228600" algn="l" rtl="0" eaLnBrk="0" fontAlgn="base" hangingPunct="0">
              <a:spcBef>
                <a:spcPct val="20000"/>
              </a:spcBef>
              <a:spcAft>
                <a:spcPct val="0"/>
              </a:spcAft>
              <a:buClr>
                <a:srgbClr val="FF9900"/>
              </a:buClr>
              <a:buFont typeface="Wingdings"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algn="just">
              <a:spcBef>
                <a:spcPts val="0"/>
              </a:spcBef>
              <a:spcAft>
                <a:spcPts val="400"/>
              </a:spcAft>
              <a:defRPr/>
            </a:pPr>
            <a:r>
              <a:rPr lang="en-US" altLang="en-US" sz="1800" b="1" kern="0" dirty="0" smtClean="0">
                <a:solidFill>
                  <a:srgbClr val="002060"/>
                </a:solidFill>
                <a:latin typeface="Calibri" panose="020F0502020204030204" pitchFamily="34" charset="0"/>
                <a:ea typeface="SimSun" panose="02010600030101010101" pitchFamily="2" charset="-122"/>
              </a:rPr>
              <a:t>Scalability comparison with other T&amp;R models.</a:t>
            </a:r>
            <a:endParaRPr lang="en-US" sz="1800" kern="0" dirty="0">
              <a:solidFill>
                <a:srgbClr val="FF0000"/>
              </a:solidFill>
            </a:endParaRPr>
          </a:p>
        </p:txBody>
      </p:sp>
      <p:sp>
        <p:nvSpPr>
          <p:cNvPr id="9" name="Rectangle 8"/>
          <p:cNvSpPr>
            <a:spLocks noChangeArrowheads="1"/>
          </p:cNvSpPr>
          <p:nvPr/>
        </p:nvSpPr>
        <p:spPr bwMode="auto">
          <a:xfrm>
            <a:off x="2447763" y="5365643"/>
            <a:ext cx="5547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457BE"/>
              </a:buClr>
              <a:buSzPct val="75000"/>
              <a:buFont typeface="Wingdings" panose="05000000000000000000" pitchFamily="2" charset="2"/>
              <a:buChar char="p"/>
              <a:defRPr sz="2800">
                <a:solidFill>
                  <a:schemeClr val="tx1"/>
                </a:solidFill>
                <a:latin typeface="Calibri" panose="020F0502020204030204" pitchFamily="34" charset="0"/>
              </a:defRPr>
            </a:lvl1pPr>
            <a:lvl2pPr marL="742950" indent="-285750">
              <a:spcBef>
                <a:spcPct val="20000"/>
              </a:spcBef>
              <a:buClr>
                <a:srgbClr val="2B93B6"/>
              </a:buClr>
              <a:buSzPct val="75000"/>
              <a:buFont typeface="Wingdings" panose="05000000000000000000" pitchFamily="2" charset="2"/>
              <a:buChar char="n"/>
              <a:defRPr sz="2400">
                <a:solidFill>
                  <a:schemeClr val="tx1"/>
                </a:solidFill>
                <a:latin typeface="Calibri" panose="020F0502020204030204" pitchFamily="34" charset="0"/>
              </a:defRPr>
            </a:lvl2pPr>
            <a:lvl3pPr marL="1143000" indent="-228600">
              <a:spcBef>
                <a:spcPct val="20000"/>
              </a:spcBef>
              <a:buClr>
                <a:srgbClr val="242B5D"/>
              </a:buClr>
              <a:buSzPct val="65000"/>
              <a:buFont typeface="Wingdings" panose="05000000000000000000" pitchFamily="2" charset="2"/>
              <a:buChar char="p"/>
              <a:defRPr sz="2000">
                <a:solidFill>
                  <a:schemeClr val="tx1"/>
                </a:solidFill>
                <a:latin typeface="Calibri" panose="020F0502020204030204" pitchFamily="34" charset="0"/>
              </a:defRPr>
            </a:lvl3pPr>
            <a:lvl4pPr marL="1600200" indent="-228600">
              <a:spcBef>
                <a:spcPct val="20000"/>
              </a:spcBef>
              <a:buClr>
                <a:srgbClr val="FF9900"/>
              </a:buClr>
              <a:buFont typeface="Wingdings" panose="05000000000000000000" pitchFamily="2" charset="2"/>
              <a:buChar char="§"/>
              <a:defRPr>
                <a:solidFill>
                  <a:schemeClr val="tx1"/>
                </a:solidFill>
                <a:latin typeface="Calibri" panose="020F050202020403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9pPr>
          </a:lstStyle>
          <a:p>
            <a:pPr algn="ctr">
              <a:spcBef>
                <a:spcPct val="0"/>
              </a:spcBef>
              <a:buClrTx/>
              <a:buSzTx/>
              <a:buFontTx/>
              <a:buNone/>
            </a:pPr>
            <a:r>
              <a:rPr lang="en-US" altLang="en-US" sz="2000" b="1" dirty="0" smtClean="0">
                <a:solidFill>
                  <a:srgbClr val="002060"/>
                </a:solidFill>
                <a:ea typeface="SimSun" panose="02010600030101010101" pitchFamily="2" charset="-122"/>
              </a:rPr>
              <a:t>A </a:t>
            </a:r>
            <a:r>
              <a:rPr lang="en-US" altLang="en-US" sz="2000" b="1" dirty="0">
                <a:solidFill>
                  <a:srgbClr val="002060"/>
                </a:solidFill>
                <a:ea typeface="SimSun" panose="02010600030101010101" pitchFamily="2" charset="-122"/>
              </a:rPr>
              <a:t>T&amp;R model suitable for the </a:t>
            </a:r>
            <a:r>
              <a:rPr lang="en-US" altLang="en-US" sz="2000" b="1" dirty="0" smtClean="0">
                <a:solidFill>
                  <a:srgbClr val="002060"/>
                </a:solidFill>
                <a:ea typeface="SimSun" panose="02010600030101010101" pitchFamily="2" charset="-122"/>
              </a:rPr>
              <a:t>IoT.</a:t>
            </a:r>
            <a:endParaRPr lang="el-GR" altLang="en-US" sz="2000" b="1" dirty="0">
              <a:solidFill>
                <a:srgbClr val="002060"/>
              </a:solidFill>
              <a:ea typeface="SimSun" panose="02010600030101010101" pitchFamily="2" charset="-122"/>
            </a:endParaRPr>
          </a:p>
        </p:txBody>
      </p:sp>
    </p:spTree>
    <p:extLst>
      <p:ext uri="{BB962C8B-B14F-4D97-AF65-F5344CB8AC3E}">
        <p14:creationId xmlns:p14="http://schemas.microsoft.com/office/powerpoint/2010/main" val="22690731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par>
                                <p:cTn id="27" presetID="10" presetClass="exit" presetSubtype="0" fill="hold" grpId="0" nodeType="withEffect">
                                  <p:stCondLst>
                                    <p:cond delay="0"/>
                                  </p:stCondLst>
                                  <p:childTnLst>
                                    <p:animEffect transition="out" filter="fade">
                                      <p:cBhvr>
                                        <p:cTn id="28" dur="500"/>
                                        <p:tgtEl>
                                          <p:spTgt spid="10">
                                            <p:txEl>
                                              <p:pRg st="1" end="1"/>
                                            </p:txEl>
                                          </p:spTgt>
                                        </p:tgtEl>
                                      </p:cBhvr>
                                    </p:animEffect>
                                    <p:set>
                                      <p:cBhvr>
                                        <p:cTn id="29" dur="1" fill="hold">
                                          <p:stCondLst>
                                            <p:cond delay="499"/>
                                          </p:stCondLst>
                                        </p:cTn>
                                        <p:tgtEl>
                                          <p:spTgt spid="10">
                                            <p:txEl>
                                              <p:pRg st="1" end="1"/>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a:xfrm>
            <a:off x="3419475" y="1916113"/>
            <a:ext cx="5038725" cy="903287"/>
          </a:xfrm>
        </p:spPr>
        <p:txBody>
          <a:bodyPr/>
          <a:lstStyle/>
          <a:p>
            <a:pPr eaLnBrk="1" hangingPunct="1"/>
            <a:r>
              <a:rPr lang="en-US" altLang="en-US" dirty="0" smtClean="0"/>
              <a:t>Thank you!</a:t>
            </a:r>
          </a:p>
        </p:txBody>
      </p:sp>
      <p:sp>
        <p:nvSpPr>
          <p:cNvPr id="15363" name="Text Box 7"/>
          <p:cNvSpPr txBox="1">
            <a:spLocks noChangeArrowheads="1"/>
          </p:cNvSpPr>
          <p:nvPr/>
        </p:nvSpPr>
        <p:spPr bwMode="auto">
          <a:xfrm>
            <a:off x="4127934" y="5099947"/>
            <a:ext cx="3621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2457BE"/>
              </a:buClr>
              <a:buSzPct val="75000"/>
              <a:buFont typeface="Wingdings" charset="2"/>
              <a:buChar char="p"/>
              <a:defRPr sz="2800">
                <a:solidFill>
                  <a:schemeClr val="tx1"/>
                </a:solidFill>
                <a:latin typeface="Calibri" charset="0"/>
              </a:defRPr>
            </a:lvl1pPr>
            <a:lvl2pPr marL="742950" indent="-285750" eaLnBrk="0" hangingPunct="0">
              <a:spcBef>
                <a:spcPct val="20000"/>
              </a:spcBef>
              <a:buClr>
                <a:srgbClr val="2B93B6"/>
              </a:buClr>
              <a:buSzPct val="75000"/>
              <a:buFont typeface="Wingdings" charset="2"/>
              <a:buChar char="n"/>
              <a:defRPr sz="2400">
                <a:solidFill>
                  <a:schemeClr val="tx1"/>
                </a:solidFill>
                <a:latin typeface="Calibri" charset="0"/>
              </a:defRPr>
            </a:lvl2pPr>
            <a:lvl3pPr marL="1143000" indent="-228600" eaLnBrk="0" hangingPunct="0">
              <a:spcBef>
                <a:spcPct val="20000"/>
              </a:spcBef>
              <a:buClr>
                <a:srgbClr val="242B5D"/>
              </a:buClr>
              <a:buSzPct val="65000"/>
              <a:buFont typeface="Wingdings" charset="2"/>
              <a:buChar char="p"/>
              <a:defRPr sz="2000">
                <a:solidFill>
                  <a:schemeClr val="tx1"/>
                </a:solidFill>
                <a:latin typeface="Calibri" charset="0"/>
              </a:defRPr>
            </a:lvl3pPr>
            <a:lvl4pPr marL="1600200" indent="-228600" eaLnBrk="0" hangingPunct="0">
              <a:spcBef>
                <a:spcPct val="20000"/>
              </a:spcBef>
              <a:buClr>
                <a:srgbClr val="FF9900"/>
              </a:buClr>
              <a:buFont typeface="Wingdings" charset="2"/>
              <a:buChar char="§"/>
              <a:defRPr>
                <a:solidFill>
                  <a:schemeClr val="tx1"/>
                </a:solidFill>
                <a:latin typeface="Calibri" charset="0"/>
              </a:defRPr>
            </a:lvl4pPr>
            <a:lvl5pPr marL="2057400" indent="-228600" eaLnBrk="0" hangingPunct="0">
              <a:spcBef>
                <a:spcPct val="20000"/>
              </a:spcBef>
              <a:buClr>
                <a:schemeClr val="tx2"/>
              </a:buClr>
              <a:buSzPct val="80000"/>
              <a:buFont typeface="Wingdings" charset="2"/>
              <a:buChar char="§"/>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buFont typeface="Wingdings" charset="2"/>
              <a:buChar char="§"/>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buFont typeface="Wingdings" charset="2"/>
              <a:buChar char="§"/>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buFont typeface="Wingdings" charset="2"/>
              <a:buChar char="§"/>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buFont typeface="Wingdings" charset="2"/>
              <a:buChar char="§"/>
              <a:defRPr>
                <a:solidFill>
                  <a:schemeClr val="tx1"/>
                </a:solidFill>
                <a:latin typeface="Calibri" charset="0"/>
              </a:defRPr>
            </a:lvl9pPr>
          </a:lstStyle>
          <a:p>
            <a:pPr algn="ctr" eaLnBrk="1" hangingPunct="1">
              <a:spcBef>
                <a:spcPct val="50000"/>
              </a:spcBef>
              <a:buClrTx/>
              <a:buSzTx/>
              <a:buFontTx/>
              <a:buNone/>
            </a:pPr>
            <a:r>
              <a:rPr lang="de-DE" altLang="en-US" b="1" dirty="0" smtClean="0">
                <a:hlinkClick r:id="rId3"/>
              </a:rPr>
              <a:t>www.iot-cosmos.eu</a:t>
            </a:r>
            <a:r>
              <a:rPr lang="de-DE" altLang="en-US" b="1" dirty="0" smtClean="0"/>
              <a:t> </a:t>
            </a:r>
            <a:endParaRPr lang="de-DE" altLang="en-US" sz="3200" b="1" dirty="0"/>
          </a:p>
        </p:txBody>
      </p:sp>
      <p:pic>
        <p:nvPicPr>
          <p:cNvPr id="1536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5825" y="6165850"/>
            <a:ext cx="60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165850"/>
            <a:ext cx="50482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5"/>
          <p:cNvSpPr txBox="1">
            <a:spLocks noChangeArrowheads="1"/>
          </p:cNvSpPr>
          <p:nvPr/>
        </p:nvSpPr>
        <p:spPr bwMode="auto">
          <a:xfrm>
            <a:off x="1619250" y="6092825"/>
            <a:ext cx="3600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457BE"/>
              </a:buClr>
              <a:buSzPct val="75000"/>
              <a:buFont typeface="Wingdings" charset="2"/>
              <a:buChar char="p"/>
              <a:defRPr sz="2800">
                <a:solidFill>
                  <a:schemeClr val="tx1"/>
                </a:solidFill>
                <a:latin typeface="Calibri" charset="0"/>
              </a:defRPr>
            </a:lvl1pPr>
            <a:lvl2pPr marL="742950" indent="-285750" eaLnBrk="0" hangingPunct="0">
              <a:spcBef>
                <a:spcPct val="20000"/>
              </a:spcBef>
              <a:buClr>
                <a:srgbClr val="2B93B6"/>
              </a:buClr>
              <a:buSzPct val="75000"/>
              <a:buFont typeface="Wingdings" charset="2"/>
              <a:buChar char="n"/>
              <a:defRPr sz="2400">
                <a:solidFill>
                  <a:schemeClr val="tx1"/>
                </a:solidFill>
                <a:latin typeface="Calibri" charset="0"/>
              </a:defRPr>
            </a:lvl2pPr>
            <a:lvl3pPr marL="1143000" indent="-228600" eaLnBrk="0" hangingPunct="0">
              <a:spcBef>
                <a:spcPct val="20000"/>
              </a:spcBef>
              <a:buClr>
                <a:srgbClr val="242B5D"/>
              </a:buClr>
              <a:buSzPct val="65000"/>
              <a:buFont typeface="Wingdings" charset="2"/>
              <a:buChar char="p"/>
              <a:defRPr sz="2000">
                <a:solidFill>
                  <a:schemeClr val="tx1"/>
                </a:solidFill>
                <a:latin typeface="Calibri" charset="0"/>
              </a:defRPr>
            </a:lvl3pPr>
            <a:lvl4pPr marL="1600200" indent="-228600" eaLnBrk="0" hangingPunct="0">
              <a:spcBef>
                <a:spcPct val="20000"/>
              </a:spcBef>
              <a:buClr>
                <a:srgbClr val="FF9900"/>
              </a:buClr>
              <a:buFont typeface="Wingdings" charset="2"/>
              <a:buChar char="§"/>
              <a:defRPr>
                <a:solidFill>
                  <a:schemeClr val="tx1"/>
                </a:solidFill>
                <a:latin typeface="Calibri" charset="0"/>
              </a:defRPr>
            </a:lvl4pPr>
            <a:lvl5pPr marL="2057400" indent="-228600" eaLnBrk="0" hangingPunct="0">
              <a:spcBef>
                <a:spcPct val="20000"/>
              </a:spcBef>
              <a:buClr>
                <a:schemeClr val="tx2"/>
              </a:buClr>
              <a:buSzPct val="80000"/>
              <a:buFont typeface="Wingdings" charset="2"/>
              <a:buChar char="§"/>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buFont typeface="Wingdings" charset="2"/>
              <a:buChar char="§"/>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buFont typeface="Wingdings" charset="2"/>
              <a:buChar char="§"/>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buFont typeface="Wingdings" charset="2"/>
              <a:buChar char="§"/>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buFont typeface="Wingdings" charset="2"/>
              <a:buChar char="§"/>
              <a:defRPr>
                <a:solidFill>
                  <a:schemeClr val="tx1"/>
                </a:solidFill>
                <a:latin typeface="Calibri" charset="0"/>
              </a:defRPr>
            </a:lvl9pPr>
          </a:lstStyle>
          <a:p>
            <a:pPr eaLnBrk="1" hangingPunct="1">
              <a:spcBef>
                <a:spcPct val="0"/>
              </a:spcBef>
              <a:buClrTx/>
              <a:buSzTx/>
              <a:buFontTx/>
              <a:buNone/>
            </a:pPr>
            <a:r>
              <a:rPr lang="en-US" altLang="en-US" sz="1000"/>
              <a:t>The research leading to these results has received funding from the EC Seventh  Framework Programme FP7/2007-2011 under Grant Agreement n° 609043</a:t>
            </a:r>
            <a:endParaRPr lang="de-DE" altLang="en-US" sz="1000"/>
          </a:p>
          <a:p>
            <a:pPr eaLnBrk="1" hangingPunct="1">
              <a:spcBef>
                <a:spcPct val="0"/>
              </a:spcBef>
              <a:buClrTx/>
              <a:buSzTx/>
              <a:buFontTx/>
              <a:buNone/>
            </a:pPr>
            <a:endParaRPr lang="en-GB" altLang="en-US" sz="1000">
              <a:latin typeface="Arial" charset="0"/>
            </a:endParaRPr>
          </a:p>
        </p:txBody>
      </p:sp>
      <p:pic>
        <p:nvPicPr>
          <p:cNvPr id="1026" name="Picture 2"/>
          <p:cNvPicPr>
            <a:picLocks noChangeAspect="1" noChangeArrowheads="1"/>
          </p:cNvPicPr>
          <p:nvPr/>
        </p:nvPicPr>
        <p:blipFill>
          <a:blip r:embed="rId6">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3419872" y="3356992"/>
            <a:ext cx="5413375"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5"/>
          <p:cNvSpPr>
            <a:spLocks noGrp="1" noChangeArrowheads="1"/>
          </p:cNvSpPr>
          <p:nvPr>
            <p:ph type="subTitle" idx="1"/>
          </p:nvPr>
        </p:nvSpPr>
        <p:spPr>
          <a:xfrm>
            <a:off x="0" y="3137632"/>
            <a:ext cx="3492500" cy="2065908"/>
          </a:xfrm>
        </p:spPr>
        <p:txBody>
          <a:bodyPr anchor="ctr"/>
          <a:lstStyle/>
          <a:p>
            <a:pPr eaLnBrk="1" hangingPunct="1">
              <a:spcAft>
                <a:spcPts val="1800"/>
              </a:spcAft>
            </a:pPr>
            <a:r>
              <a:rPr lang="es-ES_tradnl" altLang="en-US" sz="2400" b="1" dirty="0" smtClean="0">
                <a:solidFill>
                  <a:srgbClr val="2457BE"/>
                </a:solidFill>
              </a:rPr>
              <a:t>Leonard </a:t>
            </a:r>
            <a:r>
              <a:rPr lang="es-ES_tradnl" altLang="en-US" sz="2400" b="1" dirty="0" err="1">
                <a:solidFill>
                  <a:srgbClr val="2457BE"/>
                </a:solidFill>
              </a:rPr>
              <a:t>Pitu</a:t>
            </a:r>
            <a:r>
              <a:rPr lang="es-ES_tradnl" altLang="en-US" sz="2400" b="1" dirty="0">
                <a:solidFill>
                  <a:srgbClr val="2457BE"/>
                </a:solidFill>
              </a:rPr>
              <a:t/>
            </a:r>
            <a:br>
              <a:rPr lang="es-ES_tradnl" altLang="en-US" sz="2400" b="1" dirty="0">
                <a:solidFill>
                  <a:srgbClr val="2457BE"/>
                </a:solidFill>
              </a:rPr>
            </a:br>
            <a:r>
              <a:rPr lang="es-ES_tradnl" altLang="en-US" sz="1400" b="1" dirty="0">
                <a:solidFill>
                  <a:srgbClr val="2457BE"/>
                </a:solidFill>
              </a:rPr>
              <a:t>(</a:t>
            </a:r>
            <a:r>
              <a:rPr lang="es-ES_tradnl" altLang="en-US" sz="1400" b="1" dirty="0" smtClean="0">
                <a:solidFill>
                  <a:srgbClr val="2457BE"/>
                </a:solidFill>
              </a:rPr>
              <a:t>Siemens)</a:t>
            </a:r>
            <a:endParaRPr lang="es-ES_tradnl" altLang="en-US" sz="1400" b="1" dirty="0">
              <a:solidFill>
                <a:srgbClr val="2457BE"/>
              </a:solidFill>
            </a:endParaRPr>
          </a:p>
          <a:p>
            <a:pPr eaLnBrk="1" hangingPunct="1">
              <a:spcAft>
                <a:spcPts val="1800"/>
              </a:spcAft>
            </a:pPr>
            <a:r>
              <a:rPr lang="en-US" altLang="en-US" sz="2400" b="1" dirty="0" err="1" smtClean="0">
                <a:solidFill>
                  <a:srgbClr val="2457BE"/>
                </a:solidFill>
              </a:rPr>
              <a:t>Orfefs</a:t>
            </a:r>
            <a:r>
              <a:rPr lang="en-US" altLang="en-US" sz="2400" b="1" dirty="0" smtClean="0">
                <a:solidFill>
                  <a:srgbClr val="2457BE"/>
                </a:solidFill>
              </a:rPr>
              <a:t> Voutyras</a:t>
            </a:r>
            <a:r>
              <a:rPr lang="en-US" altLang="en-US" sz="3200" b="1" dirty="0" smtClean="0">
                <a:solidFill>
                  <a:srgbClr val="2457BE"/>
                </a:solidFill>
              </a:rPr>
              <a:t/>
            </a:r>
            <a:br>
              <a:rPr lang="en-US" altLang="en-US" sz="3200" b="1" dirty="0" smtClean="0">
                <a:solidFill>
                  <a:srgbClr val="2457BE"/>
                </a:solidFill>
              </a:rPr>
            </a:br>
            <a:r>
              <a:rPr lang="en-US" altLang="en-US" sz="1400" b="1" dirty="0" smtClean="0">
                <a:solidFill>
                  <a:srgbClr val="2457BE"/>
                </a:solidFill>
              </a:rPr>
              <a:t>(ICCS/NTUA)</a:t>
            </a:r>
            <a:endParaRPr lang="en-US" altLang="en-US" sz="1800" b="1" dirty="0">
              <a:solidFill>
                <a:srgbClr val="2457BE"/>
              </a:solidFill>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security?</a:t>
            </a:r>
            <a:endParaRPr lang="en-US" dirty="0"/>
          </a:p>
        </p:txBody>
      </p:sp>
      <p:sp>
        <p:nvSpPr>
          <p:cNvPr id="4" name="Date Placeholder 3"/>
          <p:cNvSpPr>
            <a:spLocks noGrp="1"/>
          </p:cNvSpPr>
          <p:nvPr>
            <p:ph type="dt" sz="half" idx="10"/>
          </p:nvPr>
        </p:nvSpPr>
        <p:spPr/>
        <p:txBody>
          <a:bodyPr/>
          <a:lstStyle/>
          <a:p>
            <a:pPr>
              <a:defRPr/>
            </a:pPr>
            <a:r>
              <a:rPr lang="en-US" smtClean="0"/>
              <a:t>02.06.2016</a:t>
            </a:r>
            <a:endParaRPr lang="de-DE" dirty="0"/>
          </a:p>
        </p:txBody>
      </p:sp>
      <p:sp>
        <p:nvSpPr>
          <p:cNvPr id="5" name="Footer Placeholder 4"/>
          <p:cNvSpPr>
            <a:spLocks noGrp="1"/>
          </p:cNvSpPr>
          <p:nvPr>
            <p:ph type="ftr" sz="quarter" idx="11"/>
          </p:nvPr>
        </p:nvSpPr>
        <p:spPr/>
        <p:txBody>
          <a:bodyPr/>
          <a:lstStyle/>
          <a:p>
            <a:pPr>
              <a:defRPr/>
            </a:pPr>
            <a:r>
              <a:rPr lang="en-US" smtClean="0"/>
              <a:t>IoT Week 2016, Belgrade</a:t>
            </a:r>
            <a:endParaRPr lang="de-DE" dirty="0"/>
          </a:p>
        </p:txBody>
      </p:sp>
      <p:sp>
        <p:nvSpPr>
          <p:cNvPr id="6" name="Slide Number Placeholder 5"/>
          <p:cNvSpPr>
            <a:spLocks noGrp="1"/>
          </p:cNvSpPr>
          <p:nvPr>
            <p:ph type="sldNum" sz="quarter" idx="12"/>
          </p:nvPr>
        </p:nvSpPr>
        <p:spPr/>
        <p:txBody>
          <a:bodyPr/>
          <a:lstStyle/>
          <a:p>
            <a:pPr>
              <a:defRPr/>
            </a:pPr>
            <a:fld id="{19C975E6-5C6E-4FE5-976D-C241C6835CC6}" type="slidenum">
              <a:rPr lang="de-DE" smtClean="0"/>
              <a:pPr>
                <a:defRPr/>
              </a:pPr>
              <a:t>2</a:t>
            </a:fld>
            <a:endParaRPr lang="de-DE"/>
          </a:p>
        </p:txBody>
      </p:sp>
      <p:sp>
        <p:nvSpPr>
          <p:cNvPr id="7" name="Textplatzhalter 4"/>
          <p:cNvSpPr>
            <a:spLocks/>
          </p:cNvSpPr>
          <p:nvPr>
            <p:custDataLst>
              <p:tags r:id="rId1"/>
            </p:custDataLst>
          </p:nvPr>
        </p:nvSpPr>
        <p:spPr bwMode="auto">
          <a:xfrm>
            <a:off x="541339" y="1818296"/>
            <a:ext cx="5011586" cy="4666587"/>
          </a:xfrm>
          <a:prstGeom prst="rect">
            <a:avLst/>
          </a:prstGeom>
          <a:noFill/>
          <a:ln w="9525" algn="ctr">
            <a:noFill/>
            <a:miter lim="800000"/>
            <a:headEnd/>
            <a:tailEnd/>
          </a:ln>
        </p:spPr>
        <p:txBody>
          <a:bodyPr lIns="144000" tIns="72000" rIns="72000" bIns="72000"/>
          <a:lstStyle/>
          <a:p>
            <a:pPr algn="l">
              <a:defRPr/>
            </a:pPr>
            <a:r>
              <a:rPr lang="en-US" sz="1800" dirty="0" smtClean="0"/>
              <a:t>2008: Schoolboy hacks into city's tram system</a:t>
            </a:r>
          </a:p>
          <a:p>
            <a:pPr algn="l">
              <a:defRPr/>
            </a:pPr>
            <a:endParaRPr lang="en-US" sz="1800" dirty="0" smtClean="0"/>
          </a:p>
          <a:p>
            <a:pPr algn="l">
              <a:defRPr/>
            </a:pPr>
            <a:r>
              <a:rPr lang="en-US" sz="1800" dirty="0" smtClean="0"/>
              <a:t>2010: Car dashboard hack via CAN Bus</a:t>
            </a:r>
          </a:p>
          <a:p>
            <a:pPr algn="l">
              <a:defRPr/>
            </a:pPr>
            <a:endParaRPr lang="en-US" sz="1800" dirty="0" smtClean="0"/>
          </a:p>
          <a:p>
            <a:pPr algn="l">
              <a:defRPr/>
            </a:pPr>
            <a:r>
              <a:rPr lang="en-US" sz="1800" dirty="0" smtClean="0"/>
              <a:t>2011: Insulin pump hacking demo at conference</a:t>
            </a:r>
          </a:p>
          <a:p>
            <a:pPr algn="l">
              <a:defRPr/>
            </a:pPr>
            <a:endParaRPr lang="en-US" sz="1800" dirty="0" smtClean="0"/>
          </a:p>
          <a:p>
            <a:pPr algn="l">
              <a:defRPr/>
            </a:pPr>
            <a:r>
              <a:rPr lang="en-US" sz="1800" dirty="0" smtClean="0"/>
              <a:t>2014: 20$ smart meter hack published</a:t>
            </a:r>
          </a:p>
          <a:p>
            <a:pPr algn="l">
              <a:defRPr/>
            </a:pPr>
            <a:endParaRPr lang="en-US" sz="1800" dirty="0" smtClean="0"/>
          </a:p>
          <a:p>
            <a:pPr algn="l">
              <a:defRPr/>
            </a:pPr>
            <a:r>
              <a:rPr lang="en-US" sz="1800" dirty="0" smtClean="0"/>
              <a:t>2015: a carwash was hacked </a:t>
            </a:r>
            <a:r>
              <a:rPr lang="en-US" sz="1800" dirty="0" smtClean="0">
                <a:sym typeface="Wingdings" pitchFamily="2" charset="2"/>
              </a:rPr>
              <a:t></a:t>
            </a:r>
            <a:endParaRPr lang="en-US" sz="1800" dirty="0" smtClean="0"/>
          </a:p>
          <a:p>
            <a:pPr algn="l">
              <a:defRPr/>
            </a:pPr>
            <a:endParaRPr lang="en-US" sz="1800" dirty="0" smtClean="0"/>
          </a:p>
          <a:p>
            <a:pPr>
              <a:buNone/>
              <a:defRPr/>
            </a:pPr>
            <a:endParaRPr lang="en-US" sz="1800" dirty="0" smtClean="0"/>
          </a:p>
          <a:p>
            <a:pPr>
              <a:buNone/>
              <a:defRPr/>
            </a:pPr>
            <a:r>
              <a:rPr lang="en-US" sz="1800" dirty="0" err="1" smtClean="0"/>
              <a:t>Kaspersky</a:t>
            </a:r>
            <a:r>
              <a:rPr lang="en-US" sz="1800" dirty="0" smtClean="0"/>
              <a:t> declared 2015 the year of </a:t>
            </a:r>
          </a:p>
          <a:p>
            <a:pPr>
              <a:buNone/>
              <a:defRPr/>
            </a:pPr>
            <a:r>
              <a:rPr lang="en-US" sz="1800" dirty="0" smtClean="0"/>
              <a:t>“</a:t>
            </a:r>
            <a:r>
              <a:rPr lang="en-US" sz="1800" i="1" dirty="0" smtClean="0"/>
              <a:t>Internet of Crappy Things</a:t>
            </a:r>
            <a:r>
              <a:rPr lang="en-US" sz="1800" dirty="0" smtClean="0"/>
              <a:t>”</a:t>
            </a:r>
            <a:endParaRPr lang="en-US" sz="1800" dirty="0"/>
          </a:p>
        </p:txBody>
      </p:sp>
      <p:pic>
        <p:nvPicPr>
          <p:cNvPr id="8" name="Picture 2" descr="Insulin Pump HackingGate The Sequel"/>
          <p:cNvPicPr>
            <a:picLocks noChangeAspect="1" noChangeArrowheads="1"/>
          </p:cNvPicPr>
          <p:nvPr/>
        </p:nvPicPr>
        <p:blipFill>
          <a:blip r:embed="rId3" cstate="print"/>
          <a:srcRect/>
          <a:stretch>
            <a:fillRect/>
          </a:stretch>
        </p:blipFill>
        <p:spPr bwMode="auto">
          <a:xfrm>
            <a:off x="7155999" y="4409227"/>
            <a:ext cx="1757182" cy="175718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3"/>
          <p:cNvPicPr>
            <a:picLocks noChangeAspect="1" noChangeArrowheads="1"/>
          </p:cNvPicPr>
          <p:nvPr/>
        </p:nvPicPr>
        <p:blipFill>
          <a:blip r:embed="rId4" cstate="print"/>
          <a:srcRect/>
          <a:stretch>
            <a:fillRect/>
          </a:stretch>
        </p:blipFill>
        <p:spPr bwMode="auto">
          <a:xfrm>
            <a:off x="5071593" y="3863055"/>
            <a:ext cx="2084406" cy="206058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2" descr="C:\Users\ro1v01v9\Desktop\meter_read_wide.png"/>
          <p:cNvPicPr>
            <a:picLocks noChangeAspect="1" noChangeArrowheads="1"/>
          </p:cNvPicPr>
          <p:nvPr/>
        </p:nvPicPr>
        <p:blipFill>
          <a:blip r:embed="rId5" cstate="print"/>
          <a:srcRect/>
          <a:stretch>
            <a:fillRect/>
          </a:stretch>
        </p:blipFill>
        <p:spPr bwMode="auto">
          <a:xfrm>
            <a:off x="6915413" y="1358223"/>
            <a:ext cx="1917503" cy="147454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Picture 1"/>
          <p:cNvPicPr>
            <a:picLocks noChangeAspect="1" noChangeArrowheads="1"/>
          </p:cNvPicPr>
          <p:nvPr/>
        </p:nvPicPr>
        <p:blipFill>
          <a:blip r:embed="rId6" cstate="print"/>
          <a:srcRect/>
          <a:stretch>
            <a:fillRect/>
          </a:stretch>
        </p:blipFill>
        <p:spPr bwMode="auto">
          <a:xfrm>
            <a:off x="4732283" y="2221410"/>
            <a:ext cx="4366260" cy="164164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53645280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COSMOS vision</a:t>
            </a:r>
          </a:p>
        </p:txBody>
      </p:sp>
      <p:sp>
        <p:nvSpPr>
          <p:cNvPr id="6" name="Slide Number Placeholder 5"/>
          <p:cNvSpPr>
            <a:spLocks noGrp="1"/>
          </p:cNvSpPr>
          <p:nvPr>
            <p:ph type="sldNum" sz="quarter" idx="12"/>
          </p:nvPr>
        </p:nvSpPr>
        <p:spPr/>
        <p:txBody>
          <a:bodyPr/>
          <a:lstStyle/>
          <a:p>
            <a:pPr>
              <a:defRPr/>
            </a:pPr>
            <a:fld id="{CC14145F-F79D-4304-A295-9FEA7432DDA8}" type="slidenum">
              <a:rPr lang="de-DE" smtClean="0"/>
              <a:pPr>
                <a:defRPr/>
              </a:pPr>
              <a:t>3</a:t>
            </a:fld>
            <a:endParaRPr lang="de-DE" dirty="0"/>
          </a:p>
        </p:txBody>
      </p:sp>
      <p:graphicFrame>
        <p:nvGraphicFramePr>
          <p:cNvPr id="3" name="Diagram 2"/>
          <p:cNvGraphicFramePr/>
          <p:nvPr>
            <p:extLst/>
          </p:nvPr>
        </p:nvGraphicFramePr>
        <p:xfrm>
          <a:off x="-283118" y="1772816"/>
          <a:ext cx="514315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256892853"/>
              </p:ext>
            </p:extLst>
          </p:nvPr>
        </p:nvGraphicFramePr>
        <p:xfrm>
          <a:off x="3491880" y="1801019"/>
          <a:ext cx="684076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Date Placeholder 3"/>
          <p:cNvSpPr>
            <a:spLocks noGrp="1"/>
          </p:cNvSpPr>
          <p:nvPr>
            <p:ph type="dt" sz="half" idx="10"/>
          </p:nvPr>
        </p:nvSpPr>
        <p:spPr>
          <a:xfrm>
            <a:off x="457200" y="6248400"/>
            <a:ext cx="2133600" cy="457200"/>
          </a:xfrm>
        </p:spPr>
        <p:txBody>
          <a:bodyPr/>
          <a:lstStyle/>
          <a:p>
            <a:pPr>
              <a:defRPr/>
            </a:pPr>
            <a:r>
              <a:rPr lang="en-US" smtClean="0"/>
              <a:t>02.06.2016</a:t>
            </a:r>
            <a:endParaRPr lang="de-DE" dirty="0"/>
          </a:p>
        </p:txBody>
      </p:sp>
      <p:sp>
        <p:nvSpPr>
          <p:cNvPr id="13" name="Footer Placeholder 4"/>
          <p:cNvSpPr>
            <a:spLocks noGrp="1"/>
          </p:cNvSpPr>
          <p:nvPr>
            <p:ph type="ftr" sz="quarter" idx="11"/>
          </p:nvPr>
        </p:nvSpPr>
        <p:spPr>
          <a:xfrm>
            <a:off x="3124200" y="6248400"/>
            <a:ext cx="2895600" cy="457200"/>
          </a:xfrm>
        </p:spPr>
        <p:txBody>
          <a:bodyPr/>
          <a:lstStyle/>
          <a:p>
            <a:pPr>
              <a:defRPr/>
            </a:pPr>
            <a:r>
              <a:rPr lang="en-US" smtClean="0"/>
              <a:t>IoT Week 2016, Belgrade</a:t>
            </a:r>
            <a:endParaRPr lang="de-DE" dirty="0"/>
          </a:p>
        </p:txBody>
      </p:sp>
    </p:spTree>
    <p:extLst>
      <p:ext uri="{BB962C8B-B14F-4D97-AF65-F5344CB8AC3E}">
        <p14:creationId xmlns:p14="http://schemas.microsoft.com/office/powerpoint/2010/main" val="164230160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t/>
            </a:r>
            <a:br>
              <a:rPr lang="en-US" altLang="en-US" dirty="0" smtClean="0"/>
            </a:br>
            <a:r>
              <a:rPr lang="en-US" altLang="en-US" dirty="0" smtClean="0"/>
              <a:t>Security primitives</a:t>
            </a:r>
          </a:p>
        </p:txBody>
      </p:sp>
      <p:sp>
        <p:nvSpPr>
          <p:cNvPr id="6147" name="Content Placeholder 2"/>
          <p:cNvSpPr>
            <a:spLocks noGrp="1"/>
          </p:cNvSpPr>
          <p:nvPr>
            <p:ph idx="1"/>
          </p:nvPr>
        </p:nvSpPr>
        <p:spPr/>
        <p:txBody>
          <a:bodyPr/>
          <a:lstStyle/>
          <a:p>
            <a:pPr>
              <a:defRPr/>
            </a:pPr>
            <a:r>
              <a:rPr lang="en-US" altLang="en-US" dirty="0" smtClean="0"/>
              <a:t>Focusing on:</a:t>
            </a:r>
          </a:p>
          <a:p>
            <a:pPr lvl="1">
              <a:defRPr/>
            </a:pPr>
            <a:r>
              <a:rPr lang="en-US" altLang="en-US" dirty="0"/>
              <a:t>E</a:t>
            </a:r>
            <a:r>
              <a:rPr lang="en-US" altLang="en-US" dirty="0" smtClean="0"/>
              <a:t>ncryption</a:t>
            </a:r>
          </a:p>
          <a:p>
            <a:pPr lvl="1">
              <a:defRPr/>
            </a:pPr>
            <a:r>
              <a:rPr lang="en-US" altLang="en-US" dirty="0"/>
              <a:t>K</a:t>
            </a:r>
            <a:r>
              <a:rPr lang="en-US" altLang="en-US" dirty="0" smtClean="0"/>
              <a:t>ey agreement </a:t>
            </a:r>
          </a:p>
          <a:p>
            <a:pPr lvl="1">
              <a:defRPr/>
            </a:pPr>
            <a:r>
              <a:rPr lang="en-US" altLang="en-US" dirty="0" smtClean="0"/>
              <a:t>True Random Number Generation</a:t>
            </a:r>
          </a:p>
          <a:p>
            <a:pPr lvl="1">
              <a:defRPr/>
            </a:pPr>
            <a:endParaRPr lang="en-US" altLang="en-US" dirty="0" smtClean="0"/>
          </a:p>
          <a:p>
            <a:pPr>
              <a:defRPr/>
            </a:pPr>
            <a:r>
              <a:rPr lang="en-US" altLang="en-US" dirty="0" smtClean="0"/>
              <a:t>Supported standards:</a:t>
            </a:r>
          </a:p>
          <a:p>
            <a:pPr lvl="1">
              <a:defRPr/>
            </a:pPr>
            <a:r>
              <a:rPr lang="en-US" altLang="en-US" dirty="0" smtClean="0"/>
              <a:t>AES128 – FIPS197 compliant</a:t>
            </a:r>
          </a:p>
          <a:p>
            <a:pPr lvl="1">
              <a:defRPr/>
            </a:pPr>
            <a:r>
              <a:rPr lang="en-US" altLang="en-US" dirty="0" smtClean="0"/>
              <a:t>ECDH – NIST SP 800 </a:t>
            </a:r>
            <a:r>
              <a:rPr lang="en-US" altLang="en-US" dirty="0" err="1" smtClean="0"/>
              <a:t>56A</a:t>
            </a:r>
            <a:endParaRPr lang="en-US" altLang="en-US" dirty="0" smtClean="0"/>
          </a:p>
          <a:p>
            <a:pPr lvl="1">
              <a:defRPr/>
            </a:pPr>
            <a:r>
              <a:rPr lang="en-US" altLang="en-US" dirty="0" smtClean="0"/>
              <a:t>TRNG – NIST SP 800 22</a:t>
            </a:r>
          </a:p>
        </p:txBody>
      </p:sp>
      <p:sp>
        <p:nvSpPr>
          <p:cNvPr id="6" name="Slide Number Placeholder 5"/>
          <p:cNvSpPr>
            <a:spLocks noGrp="1"/>
          </p:cNvSpPr>
          <p:nvPr>
            <p:ph type="sldNum" sz="quarter" idx="12"/>
          </p:nvPr>
        </p:nvSpPr>
        <p:spPr/>
        <p:txBody>
          <a:bodyPr/>
          <a:lstStyle/>
          <a:p>
            <a:pPr>
              <a:defRPr/>
            </a:pPr>
            <a:fld id="{BA5689AB-2D29-4192-9C95-309978D9ED7E}" type="slidenum">
              <a:rPr lang="de-DE" smtClean="0"/>
              <a:pPr>
                <a:defRPr/>
              </a:pPr>
              <a:t>4</a:t>
            </a:fld>
            <a:endParaRPr lang="de-DE"/>
          </a:p>
        </p:txBody>
      </p:sp>
      <p:sp>
        <p:nvSpPr>
          <p:cNvPr id="7" name="Date Placeholder 3"/>
          <p:cNvSpPr>
            <a:spLocks noGrp="1"/>
          </p:cNvSpPr>
          <p:nvPr>
            <p:ph type="dt" sz="half" idx="10"/>
          </p:nvPr>
        </p:nvSpPr>
        <p:spPr>
          <a:xfrm>
            <a:off x="457200" y="6248400"/>
            <a:ext cx="2133600" cy="457200"/>
          </a:xfrm>
        </p:spPr>
        <p:txBody>
          <a:bodyPr/>
          <a:lstStyle/>
          <a:p>
            <a:pPr>
              <a:defRPr/>
            </a:pPr>
            <a:r>
              <a:rPr lang="en-US" smtClean="0"/>
              <a:t>02.06.2016</a:t>
            </a:r>
            <a:endParaRPr lang="de-DE" dirty="0"/>
          </a:p>
        </p:txBody>
      </p:sp>
      <p:sp>
        <p:nvSpPr>
          <p:cNvPr id="8" name="Footer Placeholder 4"/>
          <p:cNvSpPr>
            <a:spLocks noGrp="1"/>
          </p:cNvSpPr>
          <p:nvPr>
            <p:ph type="ftr" sz="quarter" idx="11"/>
          </p:nvPr>
        </p:nvSpPr>
        <p:spPr>
          <a:xfrm>
            <a:off x="3124200" y="6248400"/>
            <a:ext cx="2895600" cy="457200"/>
          </a:xfrm>
        </p:spPr>
        <p:txBody>
          <a:bodyPr/>
          <a:lstStyle/>
          <a:p>
            <a:pPr>
              <a:defRPr/>
            </a:pPr>
            <a:r>
              <a:rPr lang="en-US" smtClean="0"/>
              <a:t>IoT Week 2016, Belgrade</a:t>
            </a:r>
            <a:endParaRPr lang="de-DE" dirty="0"/>
          </a:p>
        </p:txBody>
      </p:sp>
    </p:spTree>
    <p:extLst>
      <p:ext uri="{BB962C8B-B14F-4D97-AF65-F5344CB8AC3E}">
        <p14:creationId xmlns:p14="http://schemas.microsoft.com/office/powerpoint/2010/main" val="57627627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
            </a:r>
            <a:br>
              <a:rPr lang="en-US" altLang="en-US" dirty="0" smtClean="0"/>
            </a:br>
            <a:r>
              <a:rPr lang="en-US" altLang="en-US" dirty="0" smtClean="0"/>
              <a:t>1. </a:t>
            </a:r>
            <a:r>
              <a:rPr lang="en-US" dirty="0" smtClean="0"/>
              <a:t>Hardware </a:t>
            </a:r>
            <a:r>
              <a:rPr lang="en-US" dirty="0" smtClean="0"/>
              <a:t>Security</a:t>
            </a:r>
            <a:endParaRPr lang="en-US" dirty="0"/>
          </a:p>
        </p:txBody>
      </p:sp>
      <p:sp>
        <p:nvSpPr>
          <p:cNvPr id="6" name="Slide Number Placeholder 5"/>
          <p:cNvSpPr>
            <a:spLocks noGrp="1"/>
          </p:cNvSpPr>
          <p:nvPr>
            <p:ph type="sldNum" sz="quarter" idx="12"/>
          </p:nvPr>
        </p:nvSpPr>
        <p:spPr/>
        <p:txBody>
          <a:bodyPr/>
          <a:lstStyle/>
          <a:p>
            <a:pPr>
              <a:defRPr/>
            </a:pPr>
            <a:fld id="{FFD1E0FC-31F9-4450-8FC0-FB7E4813591E}" type="slidenum">
              <a:rPr lang="he-IL" smtClean="0"/>
              <a:pPr>
                <a:defRPr/>
              </a:pPr>
              <a:t>5</a:t>
            </a:fld>
            <a:endParaRPr lang="de-DE"/>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77" name="Object 1"/>
          <p:cNvGraphicFramePr>
            <a:graphicFrameLocks noChangeAspect="1"/>
          </p:cNvGraphicFramePr>
          <p:nvPr/>
        </p:nvGraphicFramePr>
        <p:xfrm>
          <a:off x="2123728" y="3645024"/>
          <a:ext cx="4549316" cy="2952328"/>
        </p:xfrm>
        <a:graphic>
          <a:graphicData uri="http://schemas.openxmlformats.org/presentationml/2006/ole">
            <mc:AlternateContent xmlns:mc="http://schemas.openxmlformats.org/markup-compatibility/2006">
              <mc:Choice xmlns:v="urn:schemas-microsoft-com:vml" Requires="v">
                <p:oleObj spid="_x0000_s1052" name="Visio" r:id="rId3" imgW="6234452" imgH="4043464" progId="">
                  <p:embed/>
                </p:oleObj>
              </mc:Choice>
              <mc:Fallback>
                <p:oleObj name="Visio" r:id="rId3" imgW="6234452" imgH="404346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645024"/>
                        <a:ext cx="4549316" cy="2952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79" name="Object 3"/>
          <p:cNvGraphicFramePr>
            <a:graphicFrameLocks noChangeAspect="1"/>
          </p:cNvGraphicFramePr>
          <p:nvPr/>
        </p:nvGraphicFramePr>
        <p:xfrm>
          <a:off x="2852292" y="1484784"/>
          <a:ext cx="3722960" cy="2704778"/>
        </p:xfrm>
        <a:graphic>
          <a:graphicData uri="http://schemas.openxmlformats.org/presentationml/2006/ole">
            <mc:AlternateContent xmlns:mc="http://schemas.openxmlformats.org/markup-compatibility/2006">
              <mc:Choice xmlns:v="urn:schemas-microsoft-com:vml" Requires="v">
                <p:oleObj spid="_x0000_s1053" name="Visio" r:id="rId5" imgW="6467272" imgH="4874194" progId="">
                  <p:embed/>
                </p:oleObj>
              </mc:Choice>
              <mc:Fallback>
                <p:oleObj name="Visio" r:id="rId5" imgW="6467272" imgH="487419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2292" y="1484784"/>
                        <a:ext cx="3722960" cy="27047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Diagram 13"/>
          <p:cNvGraphicFramePr/>
          <p:nvPr/>
        </p:nvGraphicFramePr>
        <p:xfrm>
          <a:off x="1331640" y="1916832"/>
          <a:ext cx="1872208" cy="7920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 14"/>
          <p:cNvGraphicFramePr/>
          <p:nvPr/>
        </p:nvGraphicFramePr>
        <p:xfrm>
          <a:off x="6012160" y="1916832"/>
          <a:ext cx="2088232" cy="7920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Date Placeholder 3"/>
          <p:cNvSpPr>
            <a:spLocks noGrp="1"/>
          </p:cNvSpPr>
          <p:nvPr>
            <p:ph type="dt" sz="half" idx="10"/>
          </p:nvPr>
        </p:nvSpPr>
        <p:spPr>
          <a:xfrm>
            <a:off x="457200" y="6248400"/>
            <a:ext cx="2133600" cy="457200"/>
          </a:xfrm>
        </p:spPr>
        <p:txBody>
          <a:bodyPr/>
          <a:lstStyle/>
          <a:p>
            <a:pPr>
              <a:defRPr/>
            </a:pPr>
            <a:r>
              <a:rPr lang="en-US" smtClean="0"/>
              <a:t>02.06.2016</a:t>
            </a:r>
            <a:endParaRPr lang="de-DE" dirty="0"/>
          </a:p>
        </p:txBody>
      </p:sp>
    </p:spTree>
    <p:extLst>
      <p:ext uri="{BB962C8B-B14F-4D97-AF65-F5344CB8AC3E}">
        <p14:creationId xmlns:p14="http://schemas.microsoft.com/office/powerpoint/2010/main" val="256095224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enables the user</a:t>
            </a:r>
            <a:endParaRPr lang="en-US" dirty="0"/>
          </a:p>
        </p:txBody>
      </p:sp>
      <p:sp>
        <p:nvSpPr>
          <p:cNvPr id="5" name="Slide Number Placeholder 4"/>
          <p:cNvSpPr>
            <a:spLocks noGrp="1"/>
          </p:cNvSpPr>
          <p:nvPr>
            <p:ph type="sldNum" sz="quarter" idx="12"/>
          </p:nvPr>
        </p:nvSpPr>
        <p:spPr/>
        <p:txBody>
          <a:bodyPr/>
          <a:lstStyle/>
          <a:p>
            <a:pPr>
              <a:defRPr/>
            </a:pPr>
            <a:fld id="{19C975E6-5C6E-4FE5-976D-C241C6835CC6}" type="slidenum">
              <a:rPr lang="de-DE" smtClean="0"/>
              <a:pPr>
                <a:defRPr/>
              </a:pPr>
              <a:t>6</a:t>
            </a:fld>
            <a:endParaRPr lang="de-DE"/>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0521" y="1628775"/>
            <a:ext cx="8225184" cy="4530725"/>
          </a:xfrm>
          <a:prstGeom prst="rect">
            <a:avLst/>
          </a:prstGeom>
        </p:spPr>
      </p:pic>
      <p:sp>
        <p:nvSpPr>
          <p:cNvPr id="7" name="Date Placeholder 3"/>
          <p:cNvSpPr>
            <a:spLocks noGrp="1"/>
          </p:cNvSpPr>
          <p:nvPr>
            <p:ph type="dt" sz="half" idx="10"/>
          </p:nvPr>
        </p:nvSpPr>
        <p:spPr>
          <a:xfrm>
            <a:off x="457200" y="6248400"/>
            <a:ext cx="2133600" cy="457200"/>
          </a:xfrm>
        </p:spPr>
        <p:txBody>
          <a:bodyPr/>
          <a:lstStyle/>
          <a:p>
            <a:pPr>
              <a:defRPr/>
            </a:pPr>
            <a:r>
              <a:rPr lang="en-US" smtClean="0"/>
              <a:t>02.06.2016</a:t>
            </a:r>
            <a:endParaRPr lang="de-DE" dirty="0"/>
          </a:p>
        </p:txBody>
      </p:sp>
      <p:sp>
        <p:nvSpPr>
          <p:cNvPr id="8" name="Footer Placeholder 4"/>
          <p:cNvSpPr>
            <a:spLocks noGrp="1"/>
          </p:cNvSpPr>
          <p:nvPr>
            <p:ph type="ftr" sz="quarter" idx="11"/>
          </p:nvPr>
        </p:nvSpPr>
        <p:spPr>
          <a:xfrm>
            <a:off x="3124200" y="6248400"/>
            <a:ext cx="2895600" cy="457200"/>
          </a:xfrm>
        </p:spPr>
        <p:txBody>
          <a:bodyPr/>
          <a:lstStyle/>
          <a:p>
            <a:pPr>
              <a:defRPr/>
            </a:pPr>
            <a:r>
              <a:rPr lang="en-US" smtClean="0"/>
              <a:t>IoT Week 2016, Belgrade</a:t>
            </a:r>
            <a:endParaRPr lang="de-DE" dirty="0"/>
          </a:p>
        </p:txBody>
      </p:sp>
    </p:spTree>
    <p:extLst>
      <p:ext uri="{BB962C8B-B14F-4D97-AF65-F5344CB8AC3E}">
        <p14:creationId xmlns:p14="http://schemas.microsoft.com/office/powerpoint/2010/main" val="227917891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Privelets</a:t>
            </a:r>
            <a:endParaRPr lang="el-GR" dirty="0"/>
          </a:p>
        </p:txBody>
      </p:sp>
      <p:sp>
        <p:nvSpPr>
          <p:cNvPr id="3" name="Content Placeholder 2"/>
          <p:cNvSpPr>
            <a:spLocks noGrp="1"/>
          </p:cNvSpPr>
          <p:nvPr>
            <p:ph idx="1"/>
          </p:nvPr>
        </p:nvSpPr>
        <p:spPr/>
        <p:txBody>
          <a:bodyPr/>
          <a:lstStyle/>
          <a:p>
            <a:r>
              <a:rPr lang="en-US" sz="2200" dirty="0" smtClean="0"/>
              <a:t>Applies on two different models of </a:t>
            </a:r>
            <a:r>
              <a:rPr lang="en-US" sz="2200" dirty="0" smtClean="0"/>
              <a:t>communication</a:t>
            </a:r>
            <a:endParaRPr lang="en-US" sz="2200" dirty="0" smtClean="0"/>
          </a:p>
          <a:p>
            <a:pPr lvl="1"/>
            <a:r>
              <a:rPr lang="en-US" sz="1800" b="1" dirty="0" smtClean="0"/>
              <a:t>Push</a:t>
            </a:r>
            <a:r>
              <a:rPr lang="en-US" sz="1800" dirty="0" smtClean="0"/>
              <a:t> is applied when a Thing consistently feeds its data towards the communication services of COSMOS (such as the Message Bus) or towards the ingestion in the Cloud storage at the COSMOS platform side</a:t>
            </a:r>
          </a:p>
          <a:p>
            <a:pPr lvl="1"/>
            <a:r>
              <a:rPr lang="en-US" sz="1800" b="1" dirty="0" smtClean="0"/>
              <a:t>Pull</a:t>
            </a:r>
            <a:r>
              <a:rPr lang="en-US" sz="1800" dirty="0" smtClean="0"/>
              <a:t> is applied through the </a:t>
            </a:r>
            <a:r>
              <a:rPr lang="en-US" sz="1800" dirty="0" err="1" smtClean="0"/>
              <a:t>IoT</a:t>
            </a:r>
            <a:r>
              <a:rPr lang="en-US" sz="1800" dirty="0" smtClean="0"/>
              <a:t> Service concept, that enables an entity to query a Thing for getting a specific data field at an arbitrary time point</a:t>
            </a:r>
          </a:p>
          <a:p>
            <a:r>
              <a:rPr lang="en-US" sz="2200" dirty="0" smtClean="0"/>
              <a:t>Implemented as a Service</a:t>
            </a:r>
          </a:p>
          <a:p>
            <a:pPr lvl="1"/>
            <a:r>
              <a:rPr lang="en-US" sz="1800" dirty="0" smtClean="0"/>
              <a:t>Lightweight implementation to be able to run inside the Things; raspberry pi</a:t>
            </a:r>
          </a:p>
          <a:p>
            <a:r>
              <a:rPr lang="en-US" sz="2200" dirty="0" smtClean="0"/>
              <a:t>Acts as a privacy filter</a:t>
            </a:r>
          </a:p>
          <a:p>
            <a:r>
              <a:rPr lang="en-US" sz="2200" dirty="0" smtClean="0"/>
              <a:t>Enables the end-user to define which data he can share</a:t>
            </a:r>
          </a:p>
          <a:p>
            <a:pPr lvl="1"/>
            <a:r>
              <a:rPr lang="en-US" sz="1800" dirty="0" smtClean="0"/>
              <a:t>Private data </a:t>
            </a:r>
            <a:r>
              <a:rPr lang="en-US" sz="1800" dirty="0" smtClean="0"/>
              <a:t>are entirely </a:t>
            </a:r>
            <a:r>
              <a:rPr lang="en-US" sz="1800" dirty="0" smtClean="0"/>
              <a:t>cut-off</a:t>
            </a:r>
          </a:p>
          <a:p>
            <a:pPr lvl="1"/>
            <a:r>
              <a:rPr lang="en-US" sz="1800" dirty="0" smtClean="0"/>
              <a:t>Public data </a:t>
            </a:r>
            <a:r>
              <a:rPr lang="en-US" sz="1800" dirty="0" smtClean="0"/>
              <a:t>are</a:t>
            </a:r>
            <a:r>
              <a:rPr lang="en-US" sz="1800" dirty="0" smtClean="0"/>
              <a:t> </a:t>
            </a:r>
            <a:r>
              <a:rPr lang="en-US" sz="1800" dirty="0" smtClean="0"/>
              <a:t>available “as </a:t>
            </a:r>
            <a:r>
              <a:rPr lang="en-US" sz="1800" smtClean="0"/>
              <a:t>they are”</a:t>
            </a:r>
            <a:endParaRPr lang="en-US" sz="1800" dirty="0" smtClean="0"/>
          </a:p>
        </p:txBody>
      </p:sp>
      <p:sp>
        <p:nvSpPr>
          <p:cNvPr id="6" name="Slide Number Placeholder 5"/>
          <p:cNvSpPr>
            <a:spLocks noGrp="1"/>
          </p:cNvSpPr>
          <p:nvPr>
            <p:ph type="sldNum" sz="quarter" idx="12"/>
          </p:nvPr>
        </p:nvSpPr>
        <p:spPr/>
        <p:txBody>
          <a:bodyPr/>
          <a:lstStyle/>
          <a:p>
            <a:pPr>
              <a:defRPr/>
            </a:pPr>
            <a:fld id="{19C975E6-5C6E-4FE5-976D-C241C6835CC6}" type="slidenum">
              <a:rPr lang="de-DE" smtClean="0"/>
              <a:pPr>
                <a:defRPr/>
              </a:pPr>
              <a:t>7</a:t>
            </a:fld>
            <a:endParaRPr lang="de-DE"/>
          </a:p>
        </p:txBody>
      </p:sp>
      <p:sp>
        <p:nvSpPr>
          <p:cNvPr id="10" name="Date Placeholder 3"/>
          <p:cNvSpPr>
            <a:spLocks noGrp="1"/>
          </p:cNvSpPr>
          <p:nvPr>
            <p:ph type="dt" sz="half" idx="10"/>
          </p:nvPr>
        </p:nvSpPr>
        <p:spPr>
          <a:xfrm>
            <a:off x="457200" y="6248400"/>
            <a:ext cx="2133600" cy="457200"/>
          </a:xfrm>
        </p:spPr>
        <p:txBody>
          <a:bodyPr/>
          <a:lstStyle/>
          <a:p>
            <a:pPr>
              <a:defRPr/>
            </a:pPr>
            <a:r>
              <a:rPr lang="en-US" smtClean="0"/>
              <a:t>02.06.2016</a:t>
            </a:r>
            <a:endParaRPr lang="de-DE" dirty="0"/>
          </a:p>
        </p:txBody>
      </p:sp>
      <p:sp>
        <p:nvSpPr>
          <p:cNvPr id="11" name="Footer Placeholder 4"/>
          <p:cNvSpPr>
            <a:spLocks noGrp="1"/>
          </p:cNvSpPr>
          <p:nvPr>
            <p:ph type="ftr" sz="quarter" idx="11"/>
          </p:nvPr>
        </p:nvSpPr>
        <p:spPr>
          <a:xfrm>
            <a:off x="3124200" y="6248400"/>
            <a:ext cx="2895600" cy="457200"/>
          </a:xfrm>
        </p:spPr>
        <p:txBody>
          <a:bodyPr/>
          <a:lstStyle/>
          <a:p>
            <a:pPr>
              <a:defRPr/>
            </a:pPr>
            <a:r>
              <a:rPr lang="en-US" smtClean="0"/>
              <a:t>IoT Week 2016, Belgrade</a:t>
            </a:r>
            <a:endParaRPr lang="de-DE" dirty="0"/>
          </a:p>
        </p:txBody>
      </p:sp>
    </p:spTree>
    <p:extLst>
      <p:ext uri="{BB962C8B-B14F-4D97-AF65-F5344CB8AC3E}">
        <p14:creationId xmlns:p14="http://schemas.microsoft.com/office/powerpoint/2010/main" val="315336617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Fuzzification</a:t>
            </a:r>
            <a:endParaRPr lang="el-GR" dirty="0"/>
          </a:p>
        </p:txBody>
      </p:sp>
      <p:sp>
        <p:nvSpPr>
          <p:cNvPr id="3" name="Content Placeholder 2"/>
          <p:cNvSpPr>
            <a:spLocks noGrp="1"/>
          </p:cNvSpPr>
          <p:nvPr>
            <p:ph idx="1"/>
          </p:nvPr>
        </p:nvSpPr>
        <p:spPr>
          <a:xfrm>
            <a:off x="468312" y="1628775"/>
            <a:ext cx="8280151" cy="4752553"/>
          </a:xfrm>
        </p:spPr>
        <p:txBody>
          <a:bodyPr/>
          <a:lstStyle/>
          <a:p>
            <a:r>
              <a:rPr lang="en-US" dirty="0" smtClean="0"/>
              <a:t>Data can also be tagged as fuzzy</a:t>
            </a:r>
          </a:p>
          <a:p>
            <a:pPr lvl="1"/>
            <a:r>
              <a:rPr lang="en-US" sz="2000" dirty="0" smtClean="0"/>
              <a:t>In many occasions (e.g. location information) people are unwilling to share their real data but (slightly) different </a:t>
            </a:r>
            <a:r>
              <a:rPr lang="en-US" sz="2000" dirty="0"/>
              <a:t>ones (i.e. compromise between </a:t>
            </a:r>
            <a:r>
              <a:rPr lang="en-US" sz="2000" dirty="0" smtClean="0"/>
              <a:t>privacy </a:t>
            </a:r>
            <a:r>
              <a:rPr lang="en-US" sz="2000" dirty="0"/>
              <a:t>and </a:t>
            </a:r>
            <a:r>
              <a:rPr lang="en-US" sz="2000" dirty="0" smtClean="0"/>
              <a:t>accuracy</a:t>
            </a:r>
            <a:r>
              <a:rPr lang="en-US" sz="2000" dirty="0"/>
              <a:t>)</a:t>
            </a:r>
          </a:p>
          <a:p>
            <a:pPr lvl="1"/>
            <a:r>
              <a:rPr lang="en-US" sz="2000" dirty="0" smtClean="0"/>
              <a:t>Low, Medium and High Privacy correspond respectively to small, medium or large (absolute) difference between the real value and the fuzzy one</a:t>
            </a:r>
          </a:p>
          <a:p>
            <a:r>
              <a:rPr lang="en-US" dirty="0" smtClean="0"/>
              <a:t>Range</a:t>
            </a:r>
          </a:p>
          <a:p>
            <a:pPr lvl="1"/>
            <a:r>
              <a:rPr lang="en-US" sz="2000" dirty="0" smtClean="0"/>
              <a:t>The fuzzy value is randomly calculated within a range (e.g. percentage) defined from the application developer</a:t>
            </a:r>
          </a:p>
          <a:p>
            <a:pPr lvl="2">
              <a:spcBef>
                <a:spcPts val="0"/>
              </a:spcBef>
            </a:pPr>
            <a:r>
              <a:rPr lang="en-US" sz="1800" dirty="0" smtClean="0"/>
              <a:t>e.g. for </a:t>
            </a:r>
            <a:r>
              <a:rPr lang="en-US" sz="1800" dirty="0" err="1" smtClean="0"/>
              <a:t>utm</a:t>
            </a:r>
            <a:r>
              <a:rPr lang="en-US" sz="1800" dirty="0" smtClean="0"/>
              <a:t> coordinates; suitable range must be selected for the fuzzy location to still belong to the same town, neighborhood etc., according to the specific application</a:t>
            </a:r>
          </a:p>
        </p:txBody>
      </p:sp>
      <p:sp>
        <p:nvSpPr>
          <p:cNvPr id="9" name="Slide Number Placeholder 8"/>
          <p:cNvSpPr>
            <a:spLocks noGrp="1"/>
          </p:cNvSpPr>
          <p:nvPr>
            <p:ph type="sldNum" sz="quarter" idx="12"/>
          </p:nvPr>
        </p:nvSpPr>
        <p:spPr/>
        <p:txBody>
          <a:bodyPr/>
          <a:lstStyle/>
          <a:p>
            <a:pPr>
              <a:defRPr/>
            </a:pPr>
            <a:fld id="{19C975E6-5C6E-4FE5-976D-C241C6835CC6}" type="slidenum">
              <a:rPr lang="de-DE" smtClean="0"/>
              <a:pPr>
                <a:defRPr/>
              </a:pPr>
              <a:t>8</a:t>
            </a:fld>
            <a:endParaRPr lang="de-DE"/>
          </a:p>
        </p:txBody>
      </p:sp>
      <p:sp>
        <p:nvSpPr>
          <p:cNvPr id="6" name="Date Placeholder 3"/>
          <p:cNvSpPr>
            <a:spLocks noGrp="1"/>
          </p:cNvSpPr>
          <p:nvPr>
            <p:ph type="dt" sz="half" idx="10"/>
          </p:nvPr>
        </p:nvSpPr>
        <p:spPr>
          <a:xfrm>
            <a:off x="457200" y="6248400"/>
            <a:ext cx="2133600" cy="457200"/>
          </a:xfrm>
        </p:spPr>
        <p:txBody>
          <a:bodyPr/>
          <a:lstStyle/>
          <a:p>
            <a:pPr>
              <a:defRPr/>
            </a:pPr>
            <a:r>
              <a:rPr lang="en-US" smtClean="0"/>
              <a:t>02.06.2016</a:t>
            </a:r>
            <a:endParaRPr lang="de-DE" dirty="0"/>
          </a:p>
        </p:txBody>
      </p:sp>
      <p:sp>
        <p:nvSpPr>
          <p:cNvPr id="7" name="Footer Placeholder 4"/>
          <p:cNvSpPr>
            <a:spLocks noGrp="1"/>
          </p:cNvSpPr>
          <p:nvPr>
            <p:ph type="ftr" sz="quarter" idx="11"/>
          </p:nvPr>
        </p:nvSpPr>
        <p:spPr>
          <a:xfrm>
            <a:off x="3124200" y="6248400"/>
            <a:ext cx="2895600" cy="457200"/>
          </a:xfrm>
        </p:spPr>
        <p:txBody>
          <a:bodyPr/>
          <a:lstStyle/>
          <a:p>
            <a:pPr>
              <a:defRPr/>
            </a:pPr>
            <a:r>
              <a:rPr lang="en-US" smtClean="0"/>
              <a:t>IoT Week 2016, Belgrade</a:t>
            </a:r>
            <a:endParaRPr lang="de-DE" dirty="0"/>
          </a:p>
        </p:txBody>
      </p:sp>
    </p:spTree>
    <p:extLst>
      <p:ext uri="{BB962C8B-B14F-4D97-AF65-F5344CB8AC3E}">
        <p14:creationId xmlns:p14="http://schemas.microsoft.com/office/powerpoint/2010/main" val="408313104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t>3. Cloud </a:t>
            </a:r>
            <a:r>
              <a:rPr lang="en-US" altLang="en-US" dirty="0" smtClean="0"/>
              <a:t>Privacy-Storlets</a:t>
            </a:r>
          </a:p>
        </p:txBody>
      </p:sp>
      <p:sp>
        <p:nvSpPr>
          <p:cNvPr id="13316" name="Oval 4"/>
          <p:cNvSpPr>
            <a:spLocks noChangeArrowheads="1"/>
          </p:cNvSpPr>
          <p:nvPr/>
        </p:nvSpPr>
        <p:spPr bwMode="auto">
          <a:xfrm>
            <a:off x="683568" y="2288614"/>
            <a:ext cx="1984041" cy="1068378"/>
          </a:xfrm>
          <a:prstGeom prst="ellipse">
            <a:avLst/>
          </a:prstGeom>
          <a:solidFill>
            <a:srgbClr val="99CC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2457BE"/>
              </a:buClr>
              <a:buSzPct val="75000"/>
              <a:buFont typeface="Wingdings" panose="05000000000000000000" pitchFamily="2" charset="2"/>
              <a:buChar char="p"/>
              <a:defRPr sz="2800">
                <a:solidFill>
                  <a:schemeClr val="tx1"/>
                </a:solidFill>
                <a:latin typeface="Calibri" panose="020F0502020204030204" pitchFamily="34" charset="0"/>
              </a:defRPr>
            </a:lvl1pPr>
            <a:lvl2pPr marL="742950" indent="-285750">
              <a:spcBef>
                <a:spcPct val="20000"/>
              </a:spcBef>
              <a:buClr>
                <a:srgbClr val="2B93B6"/>
              </a:buClr>
              <a:buSzPct val="75000"/>
              <a:buFont typeface="Wingdings" panose="05000000000000000000" pitchFamily="2" charset="2"/>
              <a:buChar char="n"/>
              <a:defRPr sz="2400">
                <a:solidFill>
                  <a:schemeClr val="tx1"/>
                </a:solidFill>
                <a:latin typeface="Calibri" panose="020F0502020204030204" pitchFamily="34" charset="0"/>
              </a:defRPr>
            </a:lvl2pPr>
            <a:lvl3pPr marL="1143000" indent="-228600">
              <a:spcBef>
                <a:spcPct val="20000"/>
              </a:spcBef>
              <a:buClr>
                <a:srgbClr val="242B5D"/>
              </a:buClr>
              <a:buSzPct val="65000"/>
              <a:buFont typeface="Wingdings" panose="05000000000000000000" pitchFamily="2" charset="2"/>
              <a:buChar char="p"/>
              <a:defRPr sz="2000">
                <a:solidFill>
                  <a:schemeClr val="tx1"/>
                </a:solidFill>
                <a:latin typeface="Calibri" panose="020F0502020204030204" pitchFamily="34" charset="0"/>
              </a:defRPr>
            </a:lvl3pPr>
            <a:lvl4pPr marL="1600200" indent="-228600">
              <a:spcBef>
                <a:spcPct val="20000"/>
              </a:spcBef>
              <a:buClr>
                <a:srgbClr val="FF9900"/>
              </a:buClr>
              <a:buFont typeface="Wingdings" panose="05000000000000000000" pitchFamily="2" charset="2"/>
              <a:buChar char="§"/>
              <a:defRPr>
                <a:solidFill>
                  <a:schemeClr val="tx1"/>
                </a:solidFill>
                <a:latin typeface="Calibri" panose="020F050202020403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9pPr>
          </a:lstStyle>
          <a:p>
            <a:pPr algn="ctr" eaLnBrk="1" hangingPunct="1">
              <a:spcBef>
                <a:spcPct val="0"/>
              </a:spcBef>
              <a:buClrTx/>
              <a:buSzTx/>
              <a:buFontTx/>
              <a:buNone/>
            </a:pPr>
            <a:r>
              <a:rPr lang="en-US" altLang="en-US" sz="1800">
                <a:latin typeface="Arial" panose="020B0604020202020204" pitchFamily="34" charset="0"/>
              </a:rPr>
              <a:t>Message Bus</a:t>
            </a:r>
          </a:p>
        </p:txBody>
      </p:sp>
      <p:sp>
        <p:nvSpPr>
          <p:cNvPr id="13317" name="AutoShape 5"/>
          <p:cNvSpPr>
            <a:spLocks noChangeArrowheads="1"/>
          </p:cNvSpPr>
          <p:nvPr/>
        </p:nvSpPr>
        <p:spPr bwMode="auto">
          <a:xfrm>
            <a:off x="2616177" y="1700808"/>
            <a:ext cx="1247111" cy="868057"/>
          </a:xfrm>
          <a:prstGeom prst="roundRect">
            <a:avLst>
              <a:gd name="adj" fmla="val 16667"/>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2457BE"/>
              </a:buClr>
              <a:buSzPct val="75000"/>
              <a:buFont typeface="Wingdings" panose="05000000000000000000" pitchFamily="2" charset="2"/>
              <a:buChar char="p"/>
              <a:defRPr sz="2800">
                <a:solidFill>
                  <a:schemeClr val="tx1"/>
                </a:solidFill>
                <a:latin typeface="Calibri" panose="020F0502020204030204" pitchFamily="34" charset="0"/>
              </a:defRPr>
            </a:lvl1pPr>
            <a:lvl2pPr marL="742950" indent="-285750">
              <a:spcBef>
                <a:spcPct val="20000"/>
              </a:spcBef>
              <a:buClr>
                <a:srgbClr val="2B93B6"/>
              </a:buClr>
              <a:buSzPct val="75000"/>
              <a:buFont typeface="Wingdings" panose="05000000000000000000" pitchFamily="2" charset="2"/>
              <a:buChar char="n"/>
              <a:defRPr sz="2400">
                <a:solidFill>
                  <a:schemeClr val="tx1"/>
                </a:solidFill>
                <a:latin typeface="Calibri" panose="020F0502020204030204" pitchFamily="34" charset="0"/>
              </a:defRPr>
            </a:lvl2pPr>
            <a:lvl3pPr marL="1143000" indent="-228600">
              <a:spcBef>
                <a:spcPct val="20000"/>
              </a:spcBef>
              <a:buClr>
                <a:srgbClr val="242B5D"/>
              </a:buClr>
              <a:buSzPct val="65000"/>
              <a:buFont typeface="Wingdings" panose="05000000000000000000" pitchFamily="2" charset="2"/>
              <a:buChar char="p"/>
              <a:defRPr sz="2000">
                <a:solidFill>
                  <a:schemeClr val="tx1"/>
                </a:solidFill>
                <a:latin typeface="Calibri" panose="020F0502020204030204" pitchFamily="34" charset="0"/>
              </a:defRPr>
            </a:lvl3pPr>
            <a:lvl4pPr marL="1600200" indent="-228600">
              <a:spcBef>
                <a:spcPct val="20000"/>
              </a:spcBef>
              <a:buClr>
                <a:srgbClr val="FF9900"/>
              </a:buClr>
              <a:buFont typeface="Wingdings" panose="05000000000000000000" pitchFamily="2" charset="2"/>
              <a:buChar char="§"/>
              <a:defRPr>
                <a:solidFill>
                  <a:schemeClr val="tx1"/>
                </a:solidFill>
                <a:latin typeface="Calibri" panose="020F050202020403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9pPr>
          </a:lstStyle>
          <a:p>
            <a:pPr algn="ctr" eaLnBrk="1" hangingPunct="1">
              <a:spcBef>
                <a:spcPct val="0"/>
              </a:spcBef>
              <a:buClrTx/>
              <a:buSzTx/>
              <a:buFontTx/>
              <a:buNone/>
            </a:pPr>
            <a:r>
              <a:rPr lang="en-US" altLang="en-US" sz="1800" dirty="0">
                <a:latin typeface="Arial" panose="020B0604020202020204" pitchFamily="34" charset="0"/>
              </a:rPr>
              <a:t>Metadata</a:t>
            </a:r>
          </a:p>
          <a:p>
            <a:pPr algn="ctr" eaLnBrk="1" hangingPunct="1">
              <a:spcBef>
                <a:spcPct val="0"/>
              </a:spcBef>
              <a:buClrTx/>
              <a:buSzTx/>
              <a:buFontTx/>
              <a:buNone/>
            </a:pPr>
            <a:r>
              <a:rPr lang="en-US" altLang="en-US" sz="1800" dirty="0" smtClean="0">
                <a:latin typeface="Arial" panose="020B0604020202020204" pitchFamily="34" charset="0"/>
              </a:rPr>
              <a:t>Search </a:t>
            </a:r>
            <a:endParaRPr lang="en-US" altLang="en-US" sz="1800" dirty="0">
              <a:latin typeface="Arial" panose="020B0604020202020204" pitchFamily="34" charset="0"/>
            </a:endParaRPr>
          </a:p>
        </p:txBody>
      </p:sp>
      <p:sp>
        <p:nvSpPr>
          <p:cNvPr id="13318" name="AutoShape 6"/>
          <p:cNvSpPr>
            <a:spLocks noChangeArrowheads="1"/>
          </p:cNvSpPr>
          <p:nvPr/>
        </p:nvSpPr>
        <p:spPr bwMode="auto">
          <a:xfrm>
            <a:off x="1040755" y="3612534"/>
            <a:ext cx="1247111" cy="801284"/>
          </a:xfrm>
          <a:prstGeom prst="roundRect">
            <a:avLst>
              <a:gd name="adj" fmla="val 16667"/>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2457BE"/>
              </a:buClr>
              <a:buSzPct val="75000"/>
              <a:buFont typeface="Wingdings" panose="05000000000000000000" pitchFamily="2" charset="2"/>
              <a:buChar char="p"/>
              <a:defRPr sz="2800">
                <a:solidFill>
                  <a:schemeClr val="tx1"/>
                </a:solidFill>
                <a:latin typeface="Calibri" panose="020F0502020204030204" pitchFamily="34" charset="0"/>
              </a:defRPr>
            </a:lvl1pPr>
            <a:lvl2pPr marL="742950" indent="-285750">
              <a:spcBef>
                <a:spcPct val="20000"/>
              </a:spcBef>
              <a:buClr>
                <a:srgbClr val="2B93B6"/>
              </a:buClr>
              <a:buSzPct val="75000"/>
              <a:buFont typeface="Wingdings" panose="05000000000000000000" pitchFamily="2" charset="2"/>
              <a:buChar char="n"/>
              <a:defRPr sz="2400">
                <a:solidFill>
                  <a:schemeClr val="tx1"/>
                </a:solidFill>
                <a:latin typeface="Calibri" panose="020F0502020204030204" pitchFamily="34" charset="0"/>
              </a:defRPr>
            </a:lvl2pPr>
            <a:lvl3pPr marL="1143000" indent="-228600">
              <a:spcBef>
                <a:spcPct val="20000"/>
              </a:spcBef>
              <a:buClr>
                <a:srgbClr val="242B5D"/>
              </a:buClr>
              <a:buSzPct val="65000"/>
              <a:buFont typeface="Wingdings" panose="05000000000000000000" pitchFamily="2" charset="2"/>
              <a:buChar char="p"/>
              <a:defRPr sz="2000">
                <a:solidFill>
                  <a:schemeClr val="tx1"/>
                </a:solidFill>
                <a:latin typeface="Calibri" panose="020F0502020204030204" pitchFamily="34" charset="0"/>
              </a:defRPr>
            </a:lvl3pPr>
            <a:lvl4pPr marL="1600200" indent="-228600">
              <a:spcBef>
                <a:spcPct val="20000"/>
              </a:spcBef>
              <a:buClr>
                <a:srgbClr val="FF9900"/>
              </a:buClr>
              <a:buFont typeface="Wingdings" panose="05000000000000000000" pitchFamily="2" charset="2"/>
              <a:buChar char="§"/>
              <a:defRPr>
                <a:solidFill>
                  <a:schemeClr val="tx1"/>
                </a:solidFill>
                <a:latin typeface="Calibri" panose="020F050202020403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9pPr>
          </a:lstStyle>
          <a:p>
            <a:pPr algn="ctr" eaLnBrk="1" hangingPunct="1">
              <a:spcBef>
                <a:spcPct val="0"/>
              </a:spcBef>
              <a:buClrTx/>
              <a:buSzTx/>
              <a:buFontTx/>
              <a:buNone/>
            </a:pPr>
            <a:r>
              <a:rPr lang="en-US" altLang="en-US" sz="1600" dirty="0">
                <a:latin typeface="Arial" panose="020B0604020202020204" pitchFamily="34" charset="0"/>
              </a:rPr>
              <a:t>Data Mapper</a:t>
            </a:r>
          </a:p>
        </p:txBody>
      </p:sp>
      <p:sp>
        <p:nvSpPr>
          <p:cNvPr id="13321" name="Line 9"/>
          <p:cNvSpPr>
            <a:spLocks noChangeShapeType="1"/>
          </p:cNvSpPr>
          <p:nvPr/>
        </p:nvSpPr>
        <p:spPr bwMode="auto">
          <a:xfrm>
            <a:off x="1664311" y="3356992"/>
            <a:ext cx="0" cy="244413"/>
          </a:xfrm>
          <a:prstGeom prst="line">
            <a:avLst/>
          </a:prstGeom>
          <a:noFill/>
          <a:ln w="254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 name="Line 10"/>
          <p:cNvSpPr>
            <a:spLocks noChangeShapeType="1"/>
          </p:cNvSpPr>
          <p:nvPr/>
        </p:nvSpPr>
        <p:spPr bwMode="auto">
          <a:xfrm>
            <a:off x="1664311" y="1803411"/>
            <a:ext cx="6930" cy="478203"/>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Line 13"/>
          <p:cNvSpPr>
            <a:spLocks noChangeShapeType="1"/>
          </p:cNvSpPr>
          <p:nvPr/>
        </p:nvSpPr>
        <p:spPr bwMode="auto">
          <a:xfrm flipH="1" flipV="1">
            <a:off x="2825210" y="2564903"/>
            <a:ext cx="0" cy="2008137"/>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Line 14"/>
          <p:cNvSpPr>
            <a:spLocks noChangeShapeType="1"/>
          </p:cNvSpPr>
          <p:nvPr/>
        </p:nvSpPr>
        <p:spPr bwMode="auto">
          <a:xfrm>
            <a:off x="3033063" y="2564904"/>
            <a:ext cx="1177" cy="2008136"/>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6" name="Line 16"/>
          <p:cNvSpPr>
            <a:spLocks noChangeShapeType="1"/>
          </p:cNvSpPr>
          <p:nvPr/>
        </p:nvSpPr>
        <p:spPr bwMode="auto">
          <a:xfrm flipH="1">
            <a:off x="1664311" y="4424947"/>
            <a:ext cx="2362" cy="266969"/>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AutoShape 20"/>
          <p:cNvSpPr>
            <a:spLocks noChangeArrowheads="1"/>
          </p:cNvSpPr>
          <p:nvPr/>
        </p:nvSpPr>
        <p:spPr bwMode="auto">
          <a:xfrm>
            <a:off x="3122817" y="3068960"/>
            <a:ext cx="1737216" cy="1051685"/>
          </a:xfrm>
          <a:prstGeom prst="roundRect">
            <a:avLst>
              <a:gd name="adj" fmla="val 16667"/>
            </a:avLst>
          </a:prstGeom>
          <a:solidFill>
            <a:srgbClr val="FFFF00"/>
          </a:solidFill>
          <a:ln w="25400">
            <a:solidFill>
              <a:schemeClr val="tx1"/>
            </a:solidFill>
            <a:round/>
            <a:headEnd/>
            <a:tailEnd/>
          </a:ln>
          <a:effectLst/>
        </p:spPr>
        <p:txBody>
          <a:bodyPr wrap="none" anchor="ctr"/>
          <a:lstStyle>
            <a:lvl1pPr>
              <a:spcBef>
                <a:spcPct val="20000"/>
              </a:spcBef>
              <a:buClr>
                <a:srgbClr val="2457BE"/>
              </a:buClr>
              <a:buSzPct val="75000"/>
              <a:buFont typeface="Wingdings" panose="05000000000000000000" pitchFamily="2" charset="2"/>
              <a:buChar char="p"/>
              <a:defRPr sz="2800">
                <a:solidFill>
                  <a:schemeClr val="tx1"/>
                </a:solidFill>
                <a:latin typeface="Calibri" panose="020F0502020204030204" pitchFamily="34" charset="0"/>
              </a:defRPr>
            </a:lvl1pPr>
            <a:lvl2pPr marL="742950" indent="-285750">
              <a:spcBef>
                <a:spcPct val="20000"/>
              </a:spcBef>
              <a:buClr>
                <a:srgbClr val="2B93B6"/>
              </a:buClr>
              <a:buSzPct val="75000"/>
              <a:buFont typeface="Wingdings" panose="05000000000000000000" pitchFamily="2" charset="2"/>
              <a:buChar char="n"/>
              <a:defRPr sz="2400">
                <a:solidFill>
                  <a:schemeClr val="tx1"/>
                </a:solidFill>
                <a:latin typeface="Calibri" panose="020F0502020204030204" pitchFamily="34" charset="0"/>
              </a:defRPr>
            </a:lvl2pPr>
            <a:lvl3pPr marL="1143000" indent="-228600">
              <a:spcBef>
                <a:spcPct val="20000"/>
              </a:spcBef>
              <a:buClr>
                <a:srgbClr val="242B5D"/>
              </a:buClr>
              <a:buSzPct val="65000"/>
              <a:buFont typeface="Wingdings" panose="05000000000000000000" pitchFamily="2" charset="2"/>
              <a:buChar char="p"/>
              <a:defRPr sz="2000">
                <a:solidFill>
                  <a:schemeClr val="tx1"/>
                </a:solidFill>
                <a:latin typeface="Calibri" panose="020F0502020204030204" pitchFamily="34" charset="0"/>
              </a:defRPr>
            </a:lvl3pPr>
            <a:lvl4pPr marL="1600200" indent="-228600">
              <a:spcBef>
                <a:spcPct val="20000"/>
              </a:spcBef>
              <a:buClr>
                <a:srgbClr val="FF9900"/>
              </a:buClr>
              <a:buFont typeface="Wingdings" panose="05000000000000000000" pitchFamily="2" charset="2"/>
              <a:buChar char="§"/>
              <a:defRPr>
                <a:solidFill>
                  <a:schemeClr val="tx1"/>
                </a:solidFill>
                <a:latin typeface="Calibri" panose="020F050202020403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9pPr>
          </a:lstStyle>
          <a:p>
            <a:pPr algn="ctr" eaLnBrk="1" hangingPunct="1">
              <a:spcBef>
                <a:spcPct val="0"/>
              </a:spcBef>
              <a:buClrTx/>
              <a:buSzTx/>
              <a:buFontTx/>
              <a:buNone/>
            </a:pPr>
            <a:r>
              <a:rPr lang="en-US" altLang="en-US" sz="1800" dirty="0">
                <a:latin typeface="Arial" panose="020B0604020202020204" pitchFamily="34" charset="0"/>
              </a:rPr>
              <a:t>Analysis Close </a:t>
            </a:r>
          </a:p>
          <a:p>
            <a:pPr algn="ctr" eaLnBrk="1" hangingPunct="1">
              <a:spcBef>
                <a:spcPct val="0"/>
              </a:spcBef>
              <a:buClrTx/>
              <a:buSzTx/>
              <a:buFontTx/>
              <a:buNone/>
            </a:pPr>
            <a:r>
              <a:rPr lang="en-US" altLang="en-US" sz="1800" dirty="0">
                <a:latin typeface="Arial" panose="020B0604020202020204" pitchFamily="34" charset="0"/>
              </a:rPr>
              <a:t>to the Data</a:t>
            </a:r>
          </a:p>
          <a:p>
            <a:pPr algn="ctr" eaLnBrk="1" hangingPunct="1">
              <a:spcBef>
                <a:spcPct val="0"/>
              </a:spcBef>
              <a:buClrTx/>
              <a:buSzTx/>
              <a:buFontTx/>
              <a:buNone/>
            </a:pPr>
            <a:r>
              <a:rPr lang="en-US" altLang="en-US" sz="1800" dirty="0">
                <a:latin typeface="Arial" panose="020B0604020202020204" pitchFamily="34" charset="0"/>
              </a:rPr>
              <a:t>(</a:t>
            </a:r>
            <a:r>
              <a:rPr lang="en-US" altLang="en-US" sz="1800" b="1" dirty="0">
                <a:latin typeface="Arial" panose="020B0604020202020204" pitchFamily="34" charset="0"/>
              </a:rPr>
              <a:t>Storlets</a:t>
            </a:r>
            <a:r>
              <a:rPr lang="en-US" altLang="en-US" sz="1800" dirty="0">
                <a:latin typeface="Arial" panose="020B0604020202020204" pitchFamily="34" charset="0"/>
              </a:rPr>
              <a:t>)</a:t>
            </a:r>
          </a:p>
        </p:txBody>
      </p:sp>
      <p:sp>
        <p:nvSpPr>
          <p:cNvPr id="13328" name="Line 21"/>
          <p:cNvSpPr>
            <a:spLocks noChangeShapeType="1"/>
          </p:cNvSpPr>
          <p:nvPr/>
        </p:nvSpPr>
        <p:spPr bwMode="auto">
          <a:xfrm flipV="1">
            <a:off x="3446404" y="4115080"/>
            <a:ext cx="0" cy="505659"/>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9" name="Line 22"/>
          <p:cNvSpPr>
            <a:spLocks noChangeShapeType="1"/>
          </p:cNvSpPr>
          <p:nvPr/>
        </p:nvSpPr>
        <p:spPr bwMode="auto">
          <a:xfrm>
            <a:off x="3632997" y="4137339"/>
            <a:ext cx="0" cy="435702"/>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Nuage 2"/>
          <p:cNvSpPr/>
          <p:nvPr/>
        </p:nvSpPr>
        <p:spPr bwMode="auto">
          <a:xfrm rot="186177">
            <a:off x="323529" y="4511402"/>
            <a:ext cx="4321272" cy="2166171"/>
          </a:xfrm>
          <a:prstGeom prst="cloud">
            <a:avLst/>
          </a:prstGeom>
          <a:solidFill>
            <a:schemeClr val="accent2">
              <a:lumMod val="20000"/>
              <a:lumOff val="80000"/>
              <a:alpha val="69000"/>
            </a:schemeClr>
          </a:solidFill>
          <a:ln w="25400" cap="flat" cmpd="sng" algn="ctr">
            <a:solidFill>
              <a:schemeClr val="tx1"/>
            </a:solidFill>
            <a:prstDash val="solid"/>
            <a:round/>
            <a:headEnd type="none" w="med" len="med"/>
            <a:tailEnd type="none" w="med" len="med"/>
          </a:ln>
          <a:effectLst/>
        </p:spPr>
        <p:txBody>
          <a:bodyPr lIns="130046" tIns="65023" rIns="130046" bIns="65023"/>
          <a:lstStyle/>
          <a:p>
            <a:pPr algn="ctr" defTabSz="1300460" eaLnBrk="1" hangingPunct="1">
              <a:defRPr/>
            </a:pPr>
            <a:endParaRPr lang="fr-FR" sz="5700" dirty="0">
              <a:solidFill>
                <a:srgbClr val="000000"/>
              </a:solidFill>
              <a:latin typeface="+mn-lt"/>
              <a:ea typeface="ヒラギノ角ゴ ProN W3" charset="-128"/>
              <a:cs typeface="ヒラギノ角ゴ ProN W3" charset="-128"/>
              <a:sym typeface="Gill Sans" charset="0"/>
            </a:endParaRPr>
          </a:p>
        </p:txBody>
      </p:sp>
      <p:pic>
        <p:nvPicPr>
          <p:cNvPr id="20"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4968" y="5578895"/>
            <a:ext cx="370616"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9125" y="5844105"/>
            <a:ext cx="388136"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8947" y="5324746"/>
            <a:ext cx="394874"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p:cNvPicPr>
            <a:picLocks noChangeAspect="1" noChangeArrowheads="1"/>
          </p:cNvPicPr>
          <p:nvPr/>
        </p:nvPicPr>
        <p:blipFill>
          <a:blip r:embed="rId6">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2366483" y="5982305"/>
            <a:ext cx="389361" cy="50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8811" y="5496364"/>
            <a:ext cx="455467" cy="4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 descr="ANd9GcSgSFbp78EWiLm0bEpQuKitAOqZ5UY2TfaTHuYgYiAaOQRJzaLrSA"/>
          <p:cNvPicPr>
            <a:picLocks noChangeAspect="1" noChangeArrowheads="1"/>
          </p:cNvPicPr>
          <p:nvPr/>
        </p:nvPicPr>
        <p:blipFill>
          <a:blip r:embed="rId8">
            <a:clrChange>
              <a:clrFrom>
                <a:srgbClr val="FFF9FD"/>
              </a:clrFrom>
              <a:clrTo>
                <a:srgbClr val="FFF9FD">
                  <a:alpha val="0"/>
                </a:srgbClr>
              </a:clrTo>
            </a:clrChange>
            <a:extLst>
              <a:ext uri="{28A0092B-C50C-407E-A947-70E740481C1C}">
                <a14:useLocalDpi xmlns:a14="http://schemas.microsoft.com/office/drawing/2010/main" val="0"/>
              </a:ext>
            </a:extLst>
          </a:blip>
          <a:srcRect/>
          <a:stretch>
            <a:fillRect/>
          </a:stretch>
        </p:blipFill>
        <p:spPr bwMode="auto">
          <a:xfrm>
            <a:off x="2841690" y="5528051"/>
            <a:ext cx="38274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http://c.dryicons.com/images/icon_sets/coquette_part_5_icons_set/png/128x128/json_fil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1192" y="5776402"/>
            <a:ext cx="452198" cy="53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 descr="http://t3.gstatic.com/images?q=tbn:ANd9GcS2ilQPc6yO8nc6Nw2bgLcv1uJXjJ_peRqVgBp4WpeTdApzq3MPsw"/>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4782" y="5452613"/>
            <a:ext cx="50538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84968" y="4921867"/>
            <a:ext cx="2813160" cy="369332"/>
          </a:xfrm>
          <a:prstGeom prst="rect">
            <a:avLst/>
          </a:prstGeom>
        </p:spPr>
        <p:txBody>
          <a:bodyPr wrap="none">
            <a:spAutoFit/>
          </a:bodyPr>
          <a:lstStyle/>
          <a:p>
            <a:r>
              <a:rPr lang="en-US" altLang="en-US" b="1" dirty="0">
                <a:latin typeface="Arial" panose="020B0604020202020204" pitchFamily="34" charset="0"/>
              </a:rPr>
              <a:t>DataStore (OpenStack Swift)</a:t>
            </a:r>
            <a:endParaRPr lang="en-US" dirty="0"/>
          </a:p>
        </p:txBody>
      </p:sp>
      <p:sp>
        <p:nvSpPr>
          <p:cNvPr id="34" name="Rectangle 3"/>
          <p:cNvSpPr txBox="1">
            <a:spLocks noChangeArrowheads="1"/>
          </p:cNvSpPr>
          <p:nvPr/>
        </p:nvSpPr>
        <p:spPr>
          <a:xfrm>
            <a:off x="4956772" y="1869849"/>
            <a:ext cx="3935708" cy="4295455"/>
          </a:xfrm>
          <a:prstGeom prst="rect">
            <a:avLst/>
          </a:prstGeom>
        </p:spPr>
        <p:txBody>
          <a:bodyPr/>
          <a:lstStyle>
            <a:lvl1pPr marL="342900" indent="-342900" algn="l" rtl="0" eaLnBrk="0" fontAlgn="base" hangingPunct="0">
              <a:spcBef>
                <a:spcPct val="20000"/>
              </a:spcBef>
              <a:spcAft>
                <a:spcPct val="0"/>
              </a:spcAft>
              <a:buClr>
                <a:srgbClr val="2457BE"/>
              </a:buClr>
              <a:buSzPct val="75000"/>
              <a:buFont typeface="Wingdings"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2B93B6"/>
              </a:buClr>
              <a:buSzPct val="75000"/>
              <a:buFont typeface="Wingdings" charset="2"/>
              <a:buChar char="n"/>
              <a:defRPr sz="2400">
                <a:solidFill>
                  <a:schemeClr val="tx1"/>
                </a:solidFill>
                <a:latin typeface="+mn-lt"/>
              </a:defRPr>
            </a:lvl2pPr>
            <a:lvl3pPr marL="1143000" indent="-228600" algn="l" rtl="0" eaLnBrk="0" fontAlgn="base" hangingPunct="0">
              <a:spcBef>
                <a:spcPct val="20000"/>
              </a:spcBef>
              <a:spcAft>
                <a:spcPct val="0"/>
              </a:spcAft>
              <a:buClr>
                <a:srgbClr val="242B5D"/>
              </a:buClr>
              <a:buSzPct val="65000"/>
              <a:buFont typeface="Wingdings" charset="2"/>
              <a:buChar char="p"/>
              <a:defRPr sz="2000">
                <a:solidFill>
                  <a:schemeClr val="tx1"/>
                </a:solidFill>
                <a:latin typeface="+mn-lt"/>
              </a:defRPr>
            </a:lvl3pPr>
            <a:lvl4pPr marL="1600200" indent="-228600" algn="l" rtl="0" eaLnBrk="0" fontAlgn="base" hangingPunct="0">
              <a:spcBef>
                <a:spcPct val="20000"/>
              </a:spcBef>
              <a:spcAft>
                <a:spcPct val="0"/>
              </a:spcAft>
              <a:buClr>
                <a:srgbClr val="FF9900"/>
              </a:buClr>
              <a:buFont typeface="Wingdings"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eaLnBrk="1" hangingPunct="1"/>
            <a:r>
              <a:rPr lang="en-US" sz="2200" dirty="0" smtClean="0"/>
              <a:t>Building </a:t>
            </a:r>
            <a:r>
              <a:rPr lang="en-US" sz="2200" dirty="0"/>
              <a:t>a </a:t>
            </a:r>
            <a:r>
              <a:rPr lang="en-US" sz="2200" b="1" dirty="0"/>
              <a:t>Privacy Preserving Data Service</a:t>
            </a:r>
          </a:p>
          <a:p>
            <a:pPr eaLnBrk="1" hangingPunct="1"/>
            <a:r>
              <a:rPr lang="en-US" altLang="en-US" sz="2200" b="1" kern="0" dirty="0" smtClean="0"/>
              <a:t>Storlets</a:t>
            </a:r>
            <a:r>
              <a:rPr lang="en-US" altLang="en-US" sz="2200" kern="0" dirty="0" smtClean="0"/>
              <a:t> move </a:t>
            </a:r>
            <a:r>
              <a:rPr lang="en-US" altLang="en-US" sz="2200" u="sng" kern="0" dirty="0"/>
              <a:t>computation</a:t>
            </a:r>
            <a:r>
              <a:rPr lang="en-US" altLang="en-US" sz="2200" kern="0" dirty="0"/>
              <a:t> to the </a:t>
            </a:r>
            <a:r>
              <a:rPr lang="en-US" altLang="en-US" sz="2200" u="sng" kern="0" dirty="0"/>
              <a:t>data</a:t>
            </a:r>
            <a:r>
              <a:rPr lang="en-US" altLang="en-US" sz="2200" kern="0" dirty="0"/>
              <a:t> – instead of bringing the data to the </a:t>
            </a:r>
            <a:r>
              <a:rPr lang="en-US" altLang="en-US" sz="2200" kern="0" dirty="0" smtClean="0"/>
              <a:t>computation</a:t>
            </a:r>
          </a:p>
          <a:p>
            <a:pPr eaLnBrk="1" hangingPunct="1"/>
            <a:r>
              <a:rPr lang="en-US" altLang="en-US" sz="2200" kern="0" dirty="0" smtClean="0"/>
              <a:t>A </a:t>
            </a:r>
            <a:r>
              <a:rPr lang="en-US" altLang="en-US" sz="2200" kern="0" dirty="0" err="1"/>
              <a:t>Storlet</a:t>
            </a:r>
            <a:r>
              <a:rPr lang="en-US" altLang="en-US" sz="2200" kern="0" dirty="0"/>
              <a:t> Execution </a:t>
            </a:r>
            <a:r>
              <a:rPr lang="en-US" altLang="en-US" sz="2200" b="1" kern="0" dirty="0"/>
              <a:t>Sandbox</a:t>
            </a:r>
            <a:r>
              <a:rPr lang="en-US" altLang="en-US" sz="2200" kern="0" dirty="0"/>
              <a:t> (LXC) </a:t>
            </a:r>
            <a:r>
              <a:rPr lang="en-US" altLang="en-US" sz="2200" kern="0" dirty="0" smtClean="0"/>
              <a:t>is created on </a:t>
            </a:r>
            <a:r>
              <a:rPr lang="en-US" altLang="en-US" sz="2200" kern="0" dirty="0"/>
              <a:t>the storage nodes, next to one of the replicated </a:t>
            </a:r>
            <a:r>
              <a:rPr lang="en-US" altLang="en-US" sz="2200" kern="0" dirty="0" smtClean="0"/>
              <a:t>objects.</a:t>
            </a:r>
          </a:p>
          <a:p>
            <a:pPr eaLnBrk="1" hangingPunct="1"/>
            <a:r>
              <a:rPr lang="en-US" altLang="en-US" sz="2200" kern="0" dirty="0" smtClean="0"/>
              <a:t>Different </a:t>
            </a:r>
            <a:r>
              <a:rPr lang="en-US" altLang="en-US" sz="2200" b="1" kern="0" dirty="0" smtClean="0"/>
              <a:t>filters</a:t>
            </a:r>
            <a:r>
              <a:rPr lang="en-US" altLang="en-US" sz="2200" kern="0" dirty="0" smtClean="0"/>
              <a:t> for different applications and users.</a:t>
            </a:r>
            <a:endParaRPr lang="en-US" altLang="en-US" sz="2200" kern="0" dirty="0"/>
          </a:p>
        </p:txBody>
      </p:sp>
      <p:pic>
        <p:nvPicPr>
          <p:cNvPr id="2" name="Picture 1"/>
          <p:cNvPicPr>
            <a:picLocks noChangeAspect="1"/>
          </p:cNvPicPr>
          <p:nvPr/>
        </p:nvPicPr>
        <p:blipFill>
          <a:blip r:embed="rId11"/>
          <a:stretch>
            <a:fillRect/>
          </a:stretch>
        </p:blipFill>
        <p:spPr>
          <a:xfrm>
            <a:off x="6582810" y="6322066"/>
            <a:ext cx="2309670" cy="328668"/>
          </a:xfrm>
          <a:prstGeom prst="rect">
            <a:avLst/>
          </a:prstGeom>
        </p:spPr>
      </p:pic>
    </p:spTree>
    <p:extLst>
      <p:ext uri="{BB962C8B-B14F-4D97-AF65-F5344CB8AC3E}">
        <p14:creationId xmlns:p14="http://schemas.microsoft.com/office/powerpoint/2010/main" val="3914253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fade">
                                      <p:cBhvr>
                                        <p:cTn id="7" dur="500"/>
                                        <p:tgtEl>
                                          <p:spTgt spid="133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fade">
                                      <p:cBhvr>
                                        <p:cTn id="10" dur="500"/>
                                        <p:tgtEl>
                                          <p:spTgt spid="133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326"/>
                                        </p:tgtEl>
                                        <p:attrNameLst>
                                          <p:attrName>style.visibility</p:attrName>
                                        </p:attrNameLst>
                                      </p:cBhvr>
                                      <p:to>
                                        <p:strVal val="visible"/>
                                      </p:to>
                                    </p:set>
                                    <p:animEffect transition="in" filter="fade">
                                      <p:cBhvr>
                                        <p:cTn id="15" dur="500"/>
                                        <p:tgtEl>
                                          <p:spTgt spid="133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321"/>
                                        </p:tgtEl>
                                        <p:attrNameLst>
                                          <p:attrName>style.visibility</p:attrName>
                                        </p:attrNameLst>
                                      </p:cBhvr>
                                      <p:to>
                                        <p:strVal val="visible"/>
                                      </p:to>
                                    </p:set>
                                    <p:animEffect transition="in" filter="fade">
                                      <p:cBhvr>
                                        <p:cTn id="18" dur="500"/>
                                        <p:tgtEl>
                                          <p:spTgt spid="133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318"/>
                                        </p:tgtEl>
                                        <p:attrNameLst>
                                          <p:attrName>style.visibility</p:attrName>
                                        </p:attrNameLst>
                                      </p:cBhvr>
                                      <p:to>
                                        <p:strVal val="visible"/>
                                      </p:to>
                                    </p:set>
                                    <p:animEffect transition="in" filter="fade">
                                      <p:cBhvr>
                                        <p:cTn id="21" dur="500"/>
                                        <p:tgtEl>
                                          <p:spTgt spid="133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324"/>
                                        </p:tgtEl>
                                        <p:attrNameLst>
                                          <p:attrName>style.visibility</p:attrName>
                                        </p:attrNameLst>
                                      </p:cBhvr>
                                      <p:to>
                                        <p:strVal val="visible"/>
                                      </p:to>
                                    </p:set>
                                    <p:animEffect transition="in" filter="fade">
                                      <p:cBhvr>
                                        <p:cTn id="56" dur="500"/>
                                        <p:tgtEl>
                                          <p:spTgt spid="133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325"/>
                                        </p:tgtEl>
                                        <p:attrNameLst>
                                          <p:attrName>style.visibility</p:attrName>
                                        </p:attrNameLst>
                                      </p:cBhvr>
                                      <p:to>
                                        <p:strVal val="visible"/>
                                      </p:to>
                                    </p:set>
                                    <p:animEffect transition="in" filter="fade">
                                      <p:cBhvr>
                                        <p:cTn id="59" dur="500"/>
                                        <p:tgtEl>
                                          <p:spTgt spid="133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317"/>
                                        </p:tgtEl>
                                        <p:attrNameLst>
                                          <p:attrName>style.visibility</p:attrName>
                                        </p:attrNameLst>
                                      </p:cBhvr>
                                      <p:to>
                                        <p:strVal val="visible"/>
                                      </p:to>
                                    </p:set>
                                    <p:animEffect transition="in" filter="fade">
                                      <p:cBhvr>
                                        <p:cTn id="62" dur="500"/>
                                        <p:tgtEl>
                                          <p:spTgt spid="133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328"/>
                                        </p:tgtEl>
                                        <p:attrNameLst>
                                          <p:attrName>style.visibility</p:attrName>
                                        </p:attrNameLst>
                                      </p:cBhvr>
                                      <p:to>
                                        <p:strVal val="visible"/>
                                      </p:to>
                                    </p:set>
                                    <p:animEffect transition="in" filter="fade">
                                      <p:cBhvr>
                                        <p:cTn id="67" dur="500"/>
                                        <p:tgtEl>
                                          <p:spTgt spid="133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329"/>
                                        </p:tgtEl>
                                        <p:attrNameLst>
                                          <p:attrName>style.visibility</p:attrName>
                                        </p:attrNameLst>
                                      </p:cBhvr>
                                      <p:to>
                                        <p:strVal val="visible"/>
                                      </p:to>
                                    </p:set>
                                    <p:animEffect transition="in" filter="fade">
                                      <p:cBhvr>
                                        <p:cTn id="70" dur="500"/>
                                        <p:tgtEl>
                                          <p:spTgt spid="133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327"/>
                                        </p:tgtEl>
                                        <p:attrNameLst>
                                          <p:attrName>style.visibility</p:attrName>
                                        </p:attrNameLst>
                                      </p:cBhvr>
                                      <p:to>
                                        <p:strVal val="visible"/>
                                      </p:to>
                                    </p:set>
                                    <p:animEffect transition="in" filter="fade">
                                      <p:cBhvr>
                                        <p:cTn id="73" dur="500"/>
                                        <p:tgtEl>
                                          <p:spTgt spid="13327"/>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mph" presetSubtype="0" fill="hold" grpId="1" nodeType="clickEffect">
                                  <p:stCondLst>
                                    <p:cond delay="0"/>
                                  </p:stCondLst>
                                  <p:childTnLst>
                                    <p:animEffect transition="out" filter="fade">
                                      <p:cBhvr>
                                        <p:cTn id="77" dur="500" tmFilter="0, 0; .2, .5; .8, .5; 1, 0"/>
                                        <p:tgtEl>
                                          <p:spTgt spid="13327"/>
                                        </p:tgtEl>
                                      </p:cBhvr>
                                    </p:animEffect>
                                    <p:animScale>
                                      <p:cBhvr>
                                        <p:cTn id="78" dur="250" autoRev="1" fill="hold"/>
                                        <p:tgtEl>
                                          <p:spTgt spid="13327"/>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4">
                                            <p:txEl>
                                              <p:pRg st="0" end="0"/>
                                            </p:txEl>
                                          </p:spTgt>
                                        </p:tgtEl>
                                        <p:attrNameLst>
                                          <p:attrName>style.visibility</p:attrName>
                                        </p:attrNameLst>
                                      </p:cBhvr>
                                      <p:to>
                                        <p:strVal val="visible"/>
                                      </p:to>
                                    </p:set>
                                    <p:animEffect transition="in" filter="fade">
                                      <p:cBhvr>
                                        <p:cTn id="83" dur="500"/>
                                        <p:tgtEl>
                                          <p:spTgt spid="34">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4">
                                            <p:txEl>
                                              <p:pRg st="1" end="1"/>
                                            </p:txEl>
                                          </p:spTgt>
                                        </p:tgtEl>
                                        <p:attrNameLst>
                                          <p:attrName>style.visibility</p:attrName>
                                        </p:attrNameLst>
                                      </p:cBhvr>
                                      <p:to>
                                        <p:strVal val="visible"/>
                                      </p:to>
                                    </p:set>
                                    <p:animEffect transition="in" filter="fade">
                                      <p:cBhvr>
                                        <p:cTn id="88" dur="500"/>
                                        <p:tgtEl>
                                          <p:spTgt spid="34">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4">
                                            <p:txEl>
                                              <p:pRg st="2" end="2"/>
                                            </p:txEl>
                                          </p:spTgt>
                                        </p:tgtEl>
                                        <p:attrNameLst>
                                          <p:attrName>style.visibility</p:attrName>
                                        </p:attrNameLst>
                                      </p:cBhvr>
                                      <p:to>
                                        <p:strVal val="visible"/>
                                      </p:to>
                                    </p:set>
                                    <p:animEffect transition="in" filter="fade">
                                      <p:cBhvr>
                                        <p:cTn id="93" dur="500"/>
                                        <p:tgtEl>
                                          <p:spTgt spid="34">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4">
                                            <p:txEl>
                                              <p:pRg st="3" end="3"/>
                                            </p:txEl>
                                          </p:spTgt>
                                        </p:tgtEl>
                                        <p:attrNameLst>
                                          <p:attrName>style.visibility</p:attrName>
                                        </p:attrNameLst>
                                      </p:cBhvr>
                                      <p:to>
                                        <p:strVal val="visible"/>
                                      </p:to>
                                    </p:set>
                                    <p:animEffect transition="in" filter="fade">
                                      <p:cBhvr>
                                        <p:cTn id="98"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P spid="13321" grpId="0" animBg="1"/>
      <p:bldP spid="13322" grpId="0" animBg="1"/>
      <p:bldP spid="13324" grpId="0" animBg="1"/>
      <p:bldP spid="13325" grpId="0" animBg="1"/>
      <p:bldP spid="13326" grpId="0" animBg="1"/>
      <p:bldP spid="13327" grpId="0" animBg="1"/>
      <p:bldP spid="13327" grpId="1" animBg="1"/>
      <p:bldP spid="13328" grpId="0" animBg="1"/>
      <p:bldP spid="13329" grpId="0" animBg="1"/>
      <p:bldP spid="19"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2TYwg7WugU2mvt1NxSNSZA"/>
</p:tagLst>
</file>

<file path=ppt/theme/theme1.xml><?xml version="1.0" encoding="utf-8"?>
<a:theme xmlns:a="http://schemas.openxmlformats.org/drawingml/2006/main" name="COSM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RMOS">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solidFill>
          <a:schemeClr val="accent1"/>
        </a:solidFill>
        <a:ln w="63500" cap="flat" cmpd="sng" algn="ctr">
          <a:solidFill>
            <a:schemeClr val="tx1"/>
          </a:solidFill>
          <a:prstDash val="solid"/>
          <a:round/>
          <a:headEnd type="none" w="med" len="med"/>
          <a:tailEnd type="triangle"/>
        </a:ln>
        <a:effectLst/>
      </a:spPr>
      <a:bodyPr/>
      <a:lstStyle/>
    </a:lnDef>
  </a:objectDefaults>
  <a:extraClrSchemeLst>
    <a:extraClrScheme>
      <a:clrScheme name="IRMOS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IRMOS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IRMOS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IRMOS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IRMOS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IRMOS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IRM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IRM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IRMOS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TotalTime>
  <Words>1531</Words>
  <Application>Microsoft Office PowerPoint</Application>
  <PresentationFormat>On-screen Show (4:3)</PresentationFormat>
  <Paragraphs>200</Paragraphs>
  <Slides>16</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SimSun</vt:lpstr>
      <vt:lpstr>Arial</vt:lpstr>
      <vt:lpstr>Calibri</vt:lpstr>
      <vt:lpstr>Cambria</vt:lpstr>
      <vt:lpstr>Gill Sans</vt:lpstr>
      <vt:lpstr>Times New Roman</vt:lpstr>
      <vt:lpstr>Wingdings</vt:lpstr>
      <vt:lpstr>ヒラギノ角ゴ ProN W3</vt:lpstr>
      <vt:lpstr>COSMOS</vt:lpstr>
      <vt:lpstr>Visio</vt:lpstr>
      <vt:lpstr>COSMOS Cultivate Resilient Smart Objects for Sustainable City Applications</vt:lpstr>
      <vt:lpstr>Why security?</vt:lpstr>
      <vt:lpstr>COSMOS vision</vt:lpstr>
      <vt:lpstr> Security primitives</vt:lpstr>
      <vt:lpstr> 1. Hardware Security</vt:lpstr>
      <vt:lpstr>Security enables the user</vt:lpstr>
      <vt:lpstr>2. Privelets</vt:lpstr>
      <vt:lpstr>Fuzzification</vt:lpstr>
      <vt:lpstr>3. Cloud Privacy-Storlets</vt:lpstr>
      <vt:lpstr>Cloud Privacy-Storlets</vt:lpstr>
      <vt:lpstr>Cloud Privacy-Consent Management</vt:lpstr>
      <vt:lpstr>Cloud Privacy-Consent Management</vt:lpstr>
      <vt:lpstr>4. T&amp;R: Making Things Social</vt:lpstr>
      <vt:lpstr>T&amp;R: The COSMOS T&amp;R model</vt:lpstr>
      <vt:lpstr>T&amp;R: Our Results</vt:lpstr>
      <vt:lpstr>Thank you!</vt:lpstr>
    </vt:vector>
  </TitlesOfParts>
  <Company>University of Piraeus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Πανεπιστήμιο Πειραιώς Τμήμα Ψηφιακών Συστημάτων Π.Μ.Σ. «Διδακτική της Τεχνολογίας &amp; Ψηφιακά Συστήματα»</dc:title>
  <dc:creator>Dimosthenis Kyriazis</dc:creator>
  <cp:lastModifiedBy>orfeas voutiras</cp:lastModifiedBy>
  <cp:revision>1428</cp:revision>
  <dcterms:created xsi:type="dcterms:W3CDTF">2008-02-12T12:45:52Z</dcterms:created>
  <dcterms:modified xsi:type="dcterms:W3CDTF">2016-06-02T07:13:32Z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TC060874521031</vt:lpwstr>
  </property>
  <property fmtid="{D5CDD505-2E9C-101B-9397-08002B2CF9AE}" pid="3" name="_AdHocReviewCycleID">
    <vt:i4>292380766</vt:i4>
  </property>
  <property fmtid="{D5CDD505-2E9C-101B-9397-08002B2CF9AE}" pid="4" name="_NewReviewCycle">
    <vt:lpwstr/>
  </property>
  <property fmtid="{D5CDD505-2E9C-101B-9397-08002B2CF9AE}" pid="5" name="_EmailSubject">
    <vt:lpwstr>Review Meeting: TEMPLATES &amp; Instructions - READ CAREFULLY</vt:lpwstr>
  </property>
  <property fmtid="{D5CDD505-2E9C-101B-9397-08002B2CF9AE}" pid="6" name="_AuthorEmail">
    <vt:lpwstr>andrea.rossi@atos.net</vt:lpwstr>
  </property>
  <property fmtid="{D5CDD505-2E9C-101B-9397-08002B2CF9AE}" pid="7" name="_AuthorEmailDisplayName">
    <vt:lpwstr>Rossi, Andrea</vt:lpwstr>
  </property>
  <property fmtid="{D5CDD505-2E9C-101B-9397-08002B2CF9AE}" pid="8" name="_PreviousAdHocReviewCycleID">
    <vt:i4>292380766</vt:i4>
  </property>
</Properties>
</file>